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6"/>
  </p:notesMasterIdLst>
  <p:handoutMasterIdLst>
    <p:handoutMasterId r:id="rId197"/>
  </p:handoutMasterIdLst>
  <p:sldIdLst>
    <p:sldId id="982" r:id="rId2"/>
    <p:sldId id="639" r:id="rId3"/>
    <p:sldId id="645" r:id="rId4"/>
    <p:sldId id="646" r:id="rId5"/>
    <p:sldId id="267" r:id="rId6"/>
    <p:sldId id="416" r:id="rId7"/>
    <p:sldId id="415" r:id="rId8"/>
    <p:sldId id="290" r:id="rId9"/>
    <p:sldId id="438" r:id="rId10"/>
    <p:sldId id="594" r:id="rId11"/>
    <p:sldId id="640" r:id="rId12"/>
    <p:sldId id="414" r:id="rId13"/>
    <p:sldId id="421" r:id="rId14"/>
    <p:sldId id="422" r:id="rId15"/>
    <p:sldId id="425" r:id="rId16"/>
    <p:sldId id="426" r:id="rId17"/>
    <p:sldId id="423" r:id="rId18"/>
    <p:sldId id="424" r:id="rId19"/>
    <p:sldId id="427" r:id="rId20"/>
    <p:sldId id="428" r:id="rId21"/>
    <p:sldId id="429" r:id="rId22"/>
    <p:sldId id="430" r:id="rId23"/>
    <p:sldId id="431" r:id="rId24"/>
    <p:sldId id="432" r:id="rId25"/>
    <p:sldId id="433" r:id="rId26"/>
    <p:sldId id="434" r:id="rId27"/>
    <p:sldId id="435" r:id="rId28"/>
    <p:sldId id="436" r:id="rId29"/>
    <p:sldId id="437" r:id="rId30"/>
    <p:sldId id="439" r:id="rId31"/>
    <p:sldId id="440" r:id="rId32"/>
    <p:sldId id="441" r:id="rId33"/>
    <p:sldId id="442" r:id="rId34"/>
    <p:sldId id="443" r:id="rId35"/>
    <p:sldId id="541" r:id="rId36"/>
    <p:sldId id="544" r:id="rId37"/>
    <p:sldId id="542" r:id="rId38"/>
    <p:sldId id="543" r:id="rId39"/>
    <p:sldId id="458" r:id="rId40"/>
    <p:sldId id="545" r:id="rId41"/>
    <p:sldId id="546" r:id="rId42"/>
    <p:sldId id="444" r:id="rId43"/>
    <p:sldId id="445" r:id="rId44"/>
    <p:sldId id="446" r:id="rId45"/>
    <p:sldId id="447" r:id="rId46"/>
    <p:sldId id="448" r:id="rId47"/>
    <p:sldId id="454" r:id="rId48"/>
    <p:sldId id="457" r:id="rId49"/>
    <p:sldId id="455" r:id="rId50"/>
    <p:sldId id="456" r:id="rId51"/>
    <p:sldId id="484" r:id="rId52"/>
    <p:sldId id="547" r:id="rId53"/>
    <p:sldId id="549" r:id="rId54"/>
    <p:sldId id="548" r:id="rId55"/>
    <p:sldId id="550" r:id="rId56"/>
    <p:sldId id="551" r:id="rId57"/>
    <p:sldId id="552" r:id="rId58"/>
    <p:sldId id="553" r:id="rId59"/>
    <p:sldId id="554" r:id="rId60"/>
    <p:sldId id="555" r:id="rId61"/>
    <p:sldId id="558" r:id="rId62"/>
    <p:sldId id="557" r:id="rId63"/>
    <p:sldId id="556" r:id="rId64"/>
    <p:sldId id="559" r:id="rId65"/>
    <p:sldId id="560" r:id="rId66"/>
    <p:sldId id="561" r:id="rId67"/>
    <p:sldId id="562" r:id="rId68"/>
    <p:sldId id="563" r:id="rId69"/>
    <p:sldId id="564" r:id="rId70"/>
    <p:sldId id="565" r:id="rId71"/>
    <p:sldId id="566" r:id="rId72"/>
    <p:sldId id="567" r:id="rId73"/>
    <p:sldId id="459" r:id="rId74"/>
    <p:sldId id="460" r:id="rId75"/>
    <p:sldId id="464" r:id="rId76"/>
    <p:sldId id="584" r:id="rId77"/>
    <p:sldId id="465" r:id="rId78"/>
    <p:sldId id="479" r:id="rId79"/>
    <p:sldId id="480" r:id="rId80"/>
    <p:sldId id="481" r:id="rId81"/>
    <p:sldId id="482" r:id="rId82"/>
    <p:sldId id="463" r:id="rId83"/>
    <p:sldId id="568" r:id="rId84"/>
    <p:sldId id="571" r:id="rId85"/>
    <p:sldId id="570" r:id="rId86"/>
    <p:sldId id="572" r:id="rId87"/>
    <p:sldId id="573" r:id="rId88"/>
    <p:sldId id="574" r:id="rId89"/>
    <p:sldId id="575" r:id="rId90"/>
    <p:sldId id="583" r:id="rId91"/>
    <p:sldId id="576" r:id="rId92"/>
    <p:sldId id="577" r:id="rId93"/>
    <p:sldId id="578" r:id="rId94"/>
    <p:sldId id="579" r:id="rId95"/>
    <p:sldId id="581" r:id="rId96"/>
    <p:sldId id="582" r:id="rId97"/>
    <p:sldId id="485" r:id="rId98"/>
    <p:sldId id="487" r:id="rId99"/>
    <p:sldId id="598" r:id="rId100"/>
    <p:sldId id="494" r:id="rId101"/>
    <p:sldId id="488" r:id="rId102"/>
    <p:sldId id="597" r:id="rId103"/>
    <p:sldId id="489" r:id="rId104"/>
    <p:sldId id="490" r:id="rId105"/>
    <p:sldId id="599" r:id="rId106"/>
    <p:sldId id="492" r:id="rId107"/>
    <p:sldId id="493" r:id="rId108"/>
    <p:sldId id="644" r:id="rId109"/>
    <p:sldId id="496" r:id="rId110"/>
    <p:sldId id="647" r:id="rId111"/>
    <p:sldId id="651" r:id="rId112"/>
    <p:sldId id="505" r:id="rId113"/>
    <p:sldId id="649" r:id="rId114"/>
    <p:sldId id="503" r:id="rId115"/>
    <p:sldId id="504" r:id="rId116"/>
    <p:sldId id="600" r:id="rId117"/>
    <p:sldId id="601" r:id="rId118"/>
    <p:sldId id="499" r:id="rId119"/>
    <p:sldId id="497" r:id="rId120"/>
    <p:sldId id="498" r:id="rId121"/>
    <p:sldId id="508" r:id="rId122"/>
    <p:sldId id="506" r:id="rId123"/>
    <p:sldId id="507" r:id="rId124"/>
    <p:sldId id="632" r:id="rId125"/>
    <p:sldId id="633" r:id="rId126"/>
    <p:sldId id="634" r:id="rId127"/>
    <p:sldId id="635" r:id="rId128"/>
    <p:sldId id="486" r:id="rId129"/>
    <p:sldId id="466" r:id="rId130"/>
    <p:sldId id="467" r:id="rId131"/>
    <p:sldId id="468" r:id="rId132"/>
    <p:sldId id="469" r:id="rId133"/>
    <p:sldId id="470" r:id="rId134"/>
    <p:sldId id="471" r:id="rId135"/>
    <p:sldId id="473" r:id="rId136"/>
    <p:sldId id="474" r:id="rId137"/>
    <p:sldId id="591" r:id="rId138"/>
    <p:sldId id="590" r:id="rId139"/>
    <p:sldId id="475" r:id="rId140"/>
    <p:sldId id="476" r:id="rId141"/>
    <p:sldId id="478" r:id="rId142"/>
    <p:sldId id="477" r:id="rId143"/>
    <p:sldId id="592" r:id="rId144"/>
    <p:sldId id="593" r:id="rId145"/>
    <p:sldId id="500" r:id="rId146"/>
    <p:sldId id="472" r:id="rId147"/>
    <p:sldId id="524" r:id="rId148"/>
    <p:sldId id="525" r:id="rId149"/>
    <p:sldId id="526" r:id="rId150"/>
    <p:sldId id="603" r:id="rId151"/>
    <p:sldId id="523" r:id="rId152"/>
    <p:sldId id="608" r:id="rId153"/>
    <p:sldId id="510" r:id="rId154"/>
    <p:sldId id="514" r:id="rId155"/>
    <p:sldId id="642" r:id="rId156"/>
    <p:sldId id="515" r:id="rId157"/>
    <p:sldId id="512" r:id="rId158"/>
    <p:sldId id="513" r:id="rId159"/>
    <p:sldId id="516" r:id="rId160"/>
    <p:sldId id="517" r:id="rId161"/>
    <p:sldId id="518" r:id="rId162"/>
    <p:sldId id="519" r:id="rId163"/>
    <p:sldId id="637" r:id="rId164"/>
    <p:sldId id="609" r:id="rId165"/>
    <p:sldId id="607" r:id="rId166"/>
    <p:sldId id="612" r:id="rId167"/>
    <p:sldId id="613" r:id="rId168"/>
    <p:sldId id="611" r:id="rId169"/>
    <p:sldId id="636" r:id="rId170"/>
    <p:sldId id="604" r:id="rId171"/>
    <p:sldId id="605" r:id="rId172"/>
    <p:sldId id="616" r:id="rId173"/>
    <p:sldId id="617" r:id="rId174"/>
    <p:sldId id="619" r:id="rId175"/>
    <p:sldId id="620" r:id="rId176"/>
    <p:sldId id="621" r:id="rId177"/>
    <p:sldId id="623" r:id="rId178"/>
    <p:sldId id="622" r:id="rId179"/>
    <p:sldId id="625" r:id="rId180"/>
    <p:sldId id="624" r:id="rId181"/>
    <p:sldId id="618" r:id="rId182"/>
    <p:sldId id="602" r:id="rId183"/>
    <p:sldId id="626" r:id="rId184"/>
    <p:sldId id="627" r:id="rId185"/>
    <p:sldId id="630" r:id="rId186"/>
    <p:sldId id="628" r:id="rId187"/>
    <p:sldId id="650" r:id="rId188"/>
    <p:sldId id="638" r:id="rId189"/>
    <p:sldId id="631" r:id="rId190"/>
    <p:sldId id="629" r:id="rId191"/>
    <p:sldId id="641" r:id="rId192"/>
    <p:sldId id="979" r:id="rId193"/>
    <p:sldId id="981" r:id="rId194"/>
    <p:sldId id="413" r:id="rId195"/>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FAF9B-C4DD-4A24-93CB-FFA5B9249443}" v="2593" dt="2022-03-30T09:53:51.656"/>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5070" autoAdjust="0"/>
  </p:normalViewPr>
  <p:slideViewPr>
    <p:cSldViewPr showGuides="1">
      <p:cViewPr varScale="1">
        <p:scale>
          <a:sx n="101" d="100"/>
          <a:sy n="101" d="100"/>
        </p:scale>
        <p:origin x="1002" y="72"/>
      </p:cViewPr>
      <p:guideLst>
        <p:guide orient="horz" pos="2160"/>
        <p:guide pos="3839"/>
        <p:guide pos="1007"/>
      </p:guideLst>
    </p:cSldViewPr>
  </p:slideViewPr>
  <p:outlineViewPr>
    <p:cViewPr>
      <p:scale>
        <a:sx n="33" d="100"/>
        <a:sy n="33" d="100"/>
      </p:scale>
      <p:origin x="0" y="-1908"/>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2-26T22:05:12.300" v="66530" actId="20577"/>
      <pc:docMkLst>
        <pc:docMk/>
      </pc:docMkLst>
      <pc:sldChg chg="addSp delSp modSp mod">
        <pc:chgData name="Paul Easter" userId="6549cd31feb53bc1" providerId="LiveId" clId="{4E86F411-EAE7-49CF-A249-F75D20D0101D}" dt="2022-02-25T04:51:43.376" v="65997"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2-16T16:06:45.334" v="62915"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mod">
          <ac:chgData name="Paul Easter" userId="6549cd31feb53bc1" providerId="LiveId" clId="{4E86F411-EAE7-49CF-A249-F75D20D0101D}" dt="2022-02-25T04:51:43.376" v="65997" actId="20577"/>
          <ac:spMkLst>
            <pc:docMk/>
            <pc:sldMk cId="506761459" sldId="256"/>
            <ac:spMk id="13" creationId="{B0E8D490-2348-44E1-9A9F-0F829F908471}"/>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delSp modSp mod">
        <pc:chgData name="Paul Easter" userId="6549cd31feb53bc1" providerId="LiveId" clId="{4E86F411-EAE7-49CF-A249-F75D20D0101D}" dt="2022-02-21T09:37:18.127" v="63759" actId="21"/>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del mod">
          <ac:chgData name="Paul Easter" userId="6549cd31feb53bc1" providerId="LiveId" clId="{4E86F411-EAE7-49CF-A249-F75D20D0101D}" dt="2022-02-21T09:37:18.127" v="63759" actId="21"/>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2-16T16:12:10.515" v="62947" actId="1076"/>
        <pc:sldMkLst>
          <pc:docMk/>
          <pc:sldMk cId="2204889171" sldId="413"/>
        </pc:sldMkLst>
        <pc:spChg chg="add mod">
          <ac:chgData name="Paul Easter" userId="6549cd31feb53bc1" providerId="LiveId" clId="{4E86F411-EAE7-49CF-A249-F75D20D0101D}" dt="2022-02-16T16:12:10.515" v="62947" actId="1076"/>
          <ac:spMkLst>
            <pc:docMk/>
            <pc:sldMk cId="2204889171" sldId="413"/>
            <ac:spMk id="2" creationId="{AA64616F-8789-405E-9435-95FAF2B00DBD}"/>
          </ac:spMkLst>
        </pc:spChg>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2-16T16:11:47.942" v="62944" actId="20577"/>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del">
        <pc:chgData name="Paul Easter" userId="6549cd31feb53bc1" providerId="LiveId" clId="{4E86F411-EAE7-49CF-A249-F75D20D0101D}" dt="2022-02-14T16:43:42.346" v="53556" actId="2696"/>
        <pc:sldMkLst>
          <pc:docMk/>
          <pc:sldMk cId="2061701804" sldId="416"/>
        </pc:sldMkLst>
      </pc:sldChg>
      <pc:sldChg chg="modSp add mod">
        <pc:chgData name="Paul Easter" userId="6549cd31feb53bc1" providerId="LiveId" clId="{4E86F411-EAE7-49CF-A249-F75D20D0101D}" dt="2022-02-16T16:10:49.077" v="62942" actId="20577"/>
        <pc:sldMkLst>
          <pc:docMk/>
          <pc:sldMk cId="2838530278" sldId="416"/>
        </pc:sldMkLst>
        <pc:spChg chg="mod">
          <ac:chgData name="Paul Easter" userId="6549cd31feb53bc1" providerId="LiveId" clId="{4E86F411-EAE7-49CF-A249-F75D20D0101D}" dt="2022-02-16T16:10:49.077" v="62942" actId="20577"/>
          <ac:spMkLst>
            <pc:docMk/>
            <pc:sldMk cId="2838530278" sldId="416"/>
            <ac:spMk id="4" creationId="{39741C53-2467-468B-9E36-1732F66F8B6A}"/>
          </ac:spMkLst>
        </pc:spChg>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del mod ord">
        <pc:chgData name="Paul Easter" userId="6549cd31feb53bc1" providerId="LiveId" clId="{4E86F411-EAE7-49CF-A249-F75D20D0101D}" dt="2022-01-27T21:50:26.012" v="40117" actId="2696"/>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2-13T11:38:31.754" v="43204" actId="113"/>
        <pc:sldMkLst>
          <pc:docMk/>
          <pc:sldMk cId="1318248273" sldId="421"/>
        </pc:sldMkLst>
        <pc:spChg chg="mod">
          <ac:chgData name="Paul Easter" userId="6549cd31feb53bc1" providerId="LiveId" clId="{4E86F411-EAE7-49CF-A249-F75D20D0101D}" dt="2022-02-13T11:38:31.754" v="43204" actId="113"/>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2-15T05:55:55.154" v="62232" actId="20577"/>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2-15T05:55:55.154" v="62232" actId="20577"/>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2-21T09:37:25.505" v="63761" actId="1076"/>
        <pc:sldMkLst>
          <pc:docMk/>
          <pc:sldMk cId="2712551292" sldId="438"/>
        </pc:sldMkLst>
        <pc:spChg chg="mod">
          <ac:chgData name="Paul Easter" userId="6549cd31feb53bc1" providerId="LiveId" clId="{4E86F411-EAE7-49CF-A249-F75D20D0101D}" dt="2022-02-14T15:20:29.792" v="53479"/>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del mod modCrop">
          <ac:chgData name="Paul Easter" userId="6549cd31feb53bc1" providerId="LiveId" clId="{4E86F411-EAE7-49CF-A249-F75D20D0101D}" dt="2022-02-21T09:37:12.388" v="63758" actId="478"/>
          <ac:picMkLst>
            <pc:docMk/>
            <pc:sldMk cId="2712551292" sldId="438"/>
            <ac:picMk id="4" creationId="{216837EB-FACF-4A3A-9259-93BB240E7B97}"/>
          </ac:picMkLst>
        </pc:picChg>
        <pc:picChg chg="add mod">
          <ac:chgData name="Paul Easter" userId="6549cd31feb53bc1" providerId="LiveId" clId="{4E86F411-EAE7-49CF-A249-F75D20D0101D}" dt="2022-02-21T09:37:25.505" v="63761" actId="1076"/>
          <ac:picMkLst>
            <pc:docMk/>
            <pc:sldMk cId="2712551292" sldId="438"/>
            <ac:picMk id="9" creationId="{388662A5-C109-4250-BAE0-AB490C258A63}"/>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2-21T09:33:20.270" v="63757"/>
        <pc:sldMkLst>
          <pc:docMk/>
          <pc:sldMk cId="2583559825" sldId="440"/>
        </pc:sldMkLst>
        <pc:spChg chg="mod">
          <ac:chgData name="Paul Easter" userId="6549cd31feb53bc1" providerId="LiveId" clId="{4E86F411-EAE7-49CF-A249-F75D20D0101D}" dt="2022-02-21T09:33:20.270" v="6375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2-13T11:59:54.385" v="43398" actId="20577"/>
          <ac:spMkLst>
            <pc:docMk/>
            <pc:sldMk cId="2583559825" sldId="440"/>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3861102356" sldId="441"/>
        </pc:sldMkLst>
        <pc:spChg chg="mod">
          <ac:chgData name="Paul Easter" userId="6549cd31feb53bc1" providerId="LiveId" clId="{4E86F411-EAE7-49CF-A249-F75D20D0101D}" dt="2022-02-13T14:46:56.778" v="46498"/>
          <ac:spMkLst>
            <pc:docMk/>
            <pc:sldMk cId="3861102356" sldId="441"/>
            <ac:spMk id="8" creationId="{E2F794A7-8C4C-4A3F-A33D-B76FD77934A3}"/>
          </ac:spMkLst>
        </pc:spChg>
        <pc:spChg chg="mod">
          <ac:chgData name="Paul Easter" userId="6549cd31feb53bc1" providerId="LiveId" clId="{4E86F411-EAE7-49CF-A249-F75D20D0101D}" dt="2022-02-13T11:59:46.408" v="43395"/>
          <ac:spMkLst>
            <pc:docMk/>
            <pc:sldMk cId="3861102356" sldId="441"/>
            <ac:spMk id="14" creationId="{D1A264E9-38AC-47A4-83E2-D3C122E48CFC}"/>
          </ac:spMkLst>
        </pc:spChg>
        <pc:graphicFrameChg chg="add mod modGraphic">
          <ac:chgData name="Paul Easter" userId="6549cd31feb53bc1" providerId="LiveId" clId="{4E86F411-EAE7-49CF-A249-F75D20D0101D}" dt="2022-02-12T22:17:51.936" v="42374" actId="1076"/>
          <ac:graphicFrameMkLst>
            <pc:docMk/>
            <pc:sldMk cId="3861102356" sldId="441"/>
            <ac:graphicFrameMk id="2" creationId="{CBB374A5-DD60-4792-8E99-B1B056576087}"/>
          </ac:graphicFrameMkLst>
        </pc:graphicFrameChg>
        <pc:picChg chg="add del mod">
          <ac:chgData name="Paul Easter" userId="6549cd31feb53bc1" providerId="LiveId" clId="{4E86F411-EAE7-49CF-A249-F75D20D0101D}" dt="2022-02-12T22:03:48.447" v="42139" actId="21"/>
          <ac:picMkLst>
            <pc:docMk/>
            <pc:sldMk cId="3861102356" sldId="441"/>
            <ac:picMk id="3" creationId="{6A4ED051-BB3F-4542-B2DF-1177683648BE}"/>
          </ac:picMkLst>
        </pc:picChg>
        <pc:picChg chg="add del mod">
          <ac:chgData name="Paul Easter" userId="6549cd31feb53bc1" providerId="LiveId" clId="{4E86F411-EAE7-49CF-A249-F75D20D0101D}" dt="2022-02-12T22:03:36.453" v="42133" actId="21"/>
          <ac:picMkLst>
            <pc:docMk/>
            <pc:sldMk cId="3861102356" sldId="441"/>
            <ac:picMk id="6" creationId="{DC37CB5C-2DDD-4C9F-AA4F-88CBFA1EDA12}"/>
          </ac:picMkLst>
        </pc:picChg>
        <pc:picChg chg="add del mod modCrop">
          <ac:chgData name="Paul Easter" userId="6549cd31feb53bc1" providerId="LiveId" clId="{4E86F411-EAE7-49CF-A249-F75D20D0101D}" dt="2022-02-12T22:03:34.036" v="42131" actId="21"/>
          <ac:picMkLst>
            <pc:docMk/>
            <pc:sldMk cId="3861102356" sldId="441"/>
            <ac:picMk id="7" creationId="{C84323D7-5A50-4C51-B241-912869DAE5F4}"/>
          </ac:picMkLst>
        </pc:picChg>
        <pc:picChg chg="add del mod">
          <ac:chgData name="Paul Easter" userId="6549cd31feb53bc1" providerId="LiveId" clId="{4E86F411-EAE7-49CF-A249-F75D20D0101D}" dt="2022-02-12T22:06:21.316" v="42209" actId="21"/>
          <ac:picMkLst>
            <pc:docMk/>
            <pc:sldMk cId="3861102356" sldId="441"/>
            <ac:picMk id="9" creationId="{39FB28AC-35D5-4C8B-8D1C-400AAF56B9B1}"/>
          </ac:picMkLst>
        </pc:picChg>
        <pc:picChg chg="add del mod">
          <ac:chgData name="Paul Easter" userId="6549cd31feb53bc1" providerId="LiveId" clId="{4E86F411-EAE7-49CF-A249-F75D20D0101D}" dt="2022-02-12T22:03:45.864" v="42137" actId="21"/>
          <ac:picMkLst>
            <pc:docMk/>
            <pc:sldMk cId="3861102356" sldId="441"/>
            <ac:picMk id="10" creationId="{31D06220-54A1-4053-95D5-96054E811E15}"/>
          </ac:picMkLst>
        </pc:picChg>
        <pc:picChg chg="add del mod">
          <ac:chgData name="Paul Easter" userId="6549cd31feb53bc1" providerId="LiveId" clId="{4E86F411-EAE7-49CF-A249-F75D20D0101D}" dt="2022-02-12T22:05:55.870" v="42193" actId="21"/>
          <ac:picMkLst>
            <pc:docMk/>
            <pc:sldMk cId="3861102356" sldId="441"/>
            <ac:picMk id="11" creationId="{41D7D384-627E-417A-BAB2-53318E8841DE}"/>
          </ac:picMkLst>
        </pc:picChg>
      </pc:sldChg>
      <pc:sldChg chg="addSp modSp add mod">
        <pc:chgData name="Paul Easter" userId="6549cd31feb53bc1" providerId="LiveId" clId="{4E86F411-EAE7-49CF-A249-F75D20D0101D}" dt="2022-02-13T12:00:06.854" v="43404" actId="20577"/>
        <pc:sldMkLst>
          <pc:docMk/>
          <pc:sldMk cId="3388411844" sldId="442"/>
        </pc:sldMkLst>
        <pc:spChg chg="add mod">
          <ac:chgData name="Paul Easter" userId="6549cd31feb53bc1" providerId="LiveId" clId="{4E86F411-EAE7-49CF-A249-F75D20D0101D}" dt="2022-02-13T00:07:33.820" v="43179" actId="1035"/>
          <ac:spMkLst>
            <pc:docMk/>
            <pc:sldMk cId="3388411844" sldId="442"/>
            <ac:spMk id="7" creationId="{C22A0DDB-B5DF-4DA2-8FAE-B737340327B1}"/>
          </ac:spMkLst>
        </pc:spChg>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2-13T12:00:06.854" v="43404" actId="20577"/>
          <ac:spMkLst>
            <pc:docMk/>
            <pc:sldMk cId="3388411844" sldId="442"/>
            <ac:spMk id="14" creationId="{D1A264E9-38AC-47A4-83E2-D3C122E48CFC}"/>
          </ac:spMkLst>
        </pc:spChg>
        <pc:picChg chg="mod modCrop">
          <ac:chgData name="Paul Easter" userId="6549cd31feb53bc1" providerId="LiveId" clId="{4E86F411-EAE7-49CF-A249-F75D20D0101D}" dt="2022-02-13T00:06:53.369" v="43173" actId="732"/>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2-13T12:00:12.597" v="43407" actId="20577"/>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add mod">
          <ac:chgData name="Paul Easter" userId="6549cd31feb53bc1" providerId="LiveId" clId="{4E86F411-EAE7-49CF-A249-F75D20D0101D}" dt="2022-02-13T00:07:31.123" v="43178" actId="1035"/>
          <ac:spMkLst>
            <pc:docMk/>
            <pc:sldMk cId="452054030" sldId="443"/>
            <ac:spMk id="7" creationId="{77556343-12BE-4315-AB41-8EB127D8D59C}"/>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2-13T12:00:12.597" v="43407" actId="20577"/>
          <ac:spMkLst>
            <pc:docMk/>
            <pc:sldMk cId="452054030" sldId="443"/>
            <ac:spMk id="14" creationId="{D1A264E9-38AC-47A4-83E2-D3C122E48CFC}"/>
          </ac:spMkLst>
        </pc:spChg>
        <pc:picChg chg="mod modCrop">
          <ac:chgData name="Paul Easter" userId="6549cd31feb53bc1" providerId="LiveId" clId="{4E86F411-EAE7-49CF-A249-F75D20D0101D}" dt="2022-02-13T00:06:36.482" v="43171" actId="732"/>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2-14T16:49:40.099" v="53677" actId="113"/>
        <pc:sldMkLst>
          <pc:docMk/>
          <pc:sldMk cId="589839450" sldId="444"/>
        </pc:sldMkLst>
        <pc:spChg chg="mod">
          <ac:chgData name="Paul Easter" userId="6549cd31feb53bc1" providerId="LiveId" clId="{4E86F411-EAE7-49CF-A249-F75D20D0101D}" dt="2022-02-14T16:49:40.099" v="53677" actId="113"/>
          <ac:spMkLst>
            <pc:docMk/>
            <pc:sldMk cId="589839450" sldId="444"/>
            <ac:spMk id="8" creationId="{E2F794A7-8C4C-4A3F-A33D-B76FD77934A3}"/>
          </ac:spMkLst>
        </pc:spChg>
        <pc:spChg chg="mod">
          <ac:chgData name="Paul Easter" userId="6549cd31feb53bc1" providerId="LiveId" clId="{4E86F411-EAE7-49CF-A249-F75D20D0101D}" dt="2022-02-12T23:00:21.246" v="42513" actId="20577"/>
          <ac:spMkLst>
            <pc:docMk/>
            <pc:sldMk cId="589839450" sldId="444"/>
            <ac:spMk id="14" creationId="{D1A264E9-38AC-47A4-83E2-D3C122E48CFC}"/>
          </ac:spMkLst>
        </pc:spChg>
      </pc:sldChg>
      <pc:sldChg chg="modSp add mod">
        <pc:chgData name="Paul Easter" userId="6549cd31feb53bc1" providerId="LiveId" clId="{4E86F411-EAE7-49CF-A249-F75D20D0101D}" dt="2022-02-13T11:51:20.414" v="43227" actId="6549"/>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2-13T11:51:20.414" v="43227" actId="6549"/>
          <ac:spMkLst>
            <pc:docMk/>
            <pc:sldMk cId="2235759149" sldId="445"/>
            <ac:spMk id="14" creationId="{D1A264E9-38AC-47A4-83E2-D3C122E48CFC}"/>
          </ac:spMkLst>
        </pc:spChg>
      </pc:sldChg>
      <pc:sldChg chg="modSp add mod ord">
        <pc:chgData name="Paul Easter" userId="6549cd31feb53bc1" providerId="LiveId" clId="{4E86F411-EAE7-49CF-A249-F75D20D0101D}" dt="2022-02-13T11:51:13.501" v="43226" actId="20577"/>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2-13T11:51:13.501" v="43226"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2-13T11:51:05.038" v="43224"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2-13T11:51:05.038" v="4322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2-21T09:33:20.270" v="63757"/>
        <pc:sldMkLst>
          <pc:docMk/>
          <pc:sldMk cId="2670588194" sldId="448"/>
        </pc:sldMkLst>
        <pc:spChg chg="mod">
          <ac:chgData name="Paul Easter" userId="6549cd31feb53bc1" providerId="LiveId" clId="{4E86F411-EAE7-49CF-A249-F75D20D0101D}" dt="2022-02-21T09:33:20.270" v="63757"/>
          <ac:spMkLst>
            <pc:docMk/>
            <pc:sldMk cId="2670588194" sldId="448"/>
            <ac:spMk id="8" creationId="{E2F794A7-8C4C-4A3F-A33D-B76FD77934A3}"/>
          </ac:spMkLst>
        </pc:spChg>
        <pc:spChg chg="mod">
          <ac:chgData name="Paul Easter" userId="6549cd31feb53bc1" providerId="LiveId" clId="{4E86F411-EAE7-49CF-A249-F75D20D0101D}" dt="2022-02-13T11:50:57.805" v="43222"/>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del mod">
        <pc:chgData name="Paul Easter" userId="6549cd31feb53bc1" providerId="LiveId" clId="{4E86F411-EAE7-49CF-A249-F75D20D0101D}" dt="2022-02-13T12:55:14.294" v="44661" actId="47"/>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spChg chg="mod">
          <ac:chgData name="Paul Easter" userId="6549cd31feb53bc1" providerId="LiveId" clId="{4E86F411-EAE7-49CF-A249-F75D20D0101D}" dt="2022-02-13T11:52:02.144" v="43228"/>
          <ac:spMkLst>
            <pc:docMk/>
            <pc:sldMk cId="4214355503" sldId="449"/>
            <ac:spMk id="14" creationId="{D1A264E9-38AC-47A4-83E2-D3C122E48CFC}"/>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del mod">
        <pc:chgData name="Paul Easter" userId="6549cd31feb53bc1" providerId="LiveId" clId="{4E86F411-EAE7-49CF-A249-F75D20D0101D}" dt="2022-02-13T12:55:15.529" v="44662" actId="47"/>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spChg chg="mod">
          <ac:chgData name="Paul Easter" userId="6549cd31feb53bc1" providerId="LiveId" clId="{4E86F411-EAE7-49CF-A249-F75D20D0101D}" dt="2022-02-13T11:52:04.563" v="43229"/>
          <ac:spMkLst>
            <pc:docMk/>
            <pc:sldMk cId="2797907814" sldId="451"/>
            <ac:spMk id="14" creationId="{D1A264E9-38AC-47A4-83E2-D3C122E48CFC}"/>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del mod">
        <pc:chgData name="Paul Easter" userId="6549cd31feb53bc1" providerId="LiveId" clId="{4E86F411-EAE7-49CF-A249-F75D20D0101D}" dt="2022-02-13T12:55:16.867" v="44663" actId="47"/>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spChg chg="mod">
          <ac:chgData name="Paul Easter" userId="6549cd31feb53bc1" providerId="LiveId" clId="{4E86F411-EAE7-49CF-A249-F75D20D0101D}" dt="2022-02-13T11:52:06.848" v="43230"/>
          <ac:spMkLst>
            <pc:docMk/>
            <pc:sldMk cId="2640548370" sldId="452"/>
            <ac:spMk id="14" creationId="{D1A264E9-38AC-47A4-83E2-D3C122E48CFC}"/>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del mod">
        <pc:chgData name="Paul Easter" userId="6549cd31feb53bc1" providerId="LiveId" clId="{4E86F411-EAE7-49CF-A249-F75D20D0101D}" dt="2022-02-13T12:55:19.206" v="44664" actId="47"/>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spChg chg="mod">
          <ac:chgData name="Paul Easter" userId="6549cd31feb53bc1" providerId="LiveId" clId="{4E86F411-EAE7-49CF-A249-F75D20D0101D}" dt="2022-02-13T11:52:09.354" v="43231"/>
          <ac:spMkLst>
            <pc:docMk/>
            <pc:sldMk cId="2426342625" sldId="453"/>
            <ac:spMk id="14" creationId="{D1A264E9-38AC-47A4-83E2-D3C122E48CFC}"/>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2-13T12:54:25.119" v="44657" actId="20577"/>
        <pc:sldMkLst>
          <pc:docMk/>
          <pc:sldMk cId="1041915873" sldId="454"/>
        </pc:sldMkLst>
        <pc:spChg chg="mod">
          <ac:chgData name="Paul Easter" userId="6549cd31feb53bc1" providerId="LiveId" clId="{4E86F411-EAE7-49CF-A249-F75D20D0101D}" dt="2022-02-13T12:54:25.119" v="44657" actId="20577"/>
          <ac:spMkLst>
            <pc:docMk/>
            <pc:sldMk cId="1041915873" sldId="454"/>
            <ac:spMk id="8" creationId="{E2F794A7-8C4C-4A3F-A33D-B76FD77934A3}"/>
          </ac:spMkLst>
        </pc:spChg>
        <pc:spChg chg="mod">
          <ac:chgData name="Paul Easter" userId="6549cd31feb53bc1" providerId="LiveId" clId="{4E86F411-EAE7-49CF-A249-F75D20D0101D}" dt="2022-02-13T11:50:55.618" v="43221"/>
          <ac:spMkLst>
            <pc:docMk/>
            <pc:sldMk cId="1041915873" sldId="454"/>
            <ac:spMk id="14" creationId="{D1A264E9-38AC-47A4-83E2-D3C122E48CFC}"/>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2-13T12:54:42.359" v="44659"/>
        <pc:sldMkLst>
          <pc:docMk/>
          <pc:sldMk cId="2913484585" sldId="455"/>
        </pc:sldMkLst>
        <pc:spChg chg="mod">
          <ac:chgData name="Paul Easter" userId="6549cd31feb53bc1" providerId="LiveId" clId="{4E86F411-EAE7-49CF-A249-F75D20D0101D}" dt="2022-02-13T12:54:42.359" v="44659"/>
          <ac:spMkLst>
            <pc:docMk/>
            <pc:sldMk cId="2913484585" sldId="455"/>
            <ac:spMk id="8" creationId="{E2F794A7-8C4C-4A3F-A33D-B76FD77934A3}"/>
          </ac:spMkLst>
        </pc:spChg>
        <pc:spChg chg="mod">
          <ac:chgData name="Paul Easter" userId="6549cd31feb53bc1" providerId="LiveId" clId="{4E86F411-EAE7-49CF-A249-F75D20D0101D}" dt="2022-02-13T11:50:50.782" v="43219"/>
          <ac:spMkLst>
            <pc:docMk/>
            <pc:sldMk cId="2913484585" sldId="455"/>
            <ac:spMk id="14" creationId="{D1A264E9-38AC-47A4-83E2-D3C122E48CFC}"/>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2-13T12:54:45.266" v="44660"/>
        <pc:sldMkLst>
          <pc:docMk/>
          <pc:sldMk cId="1656508069" sldId="456"/>
        </pc:sldMkLst>
        <pc:spChg chg="mod">
          <ac:chgData name="Paul Easter" userId="6549cd31feb53bc1" providerId="LiveId" clId="{4E86F411-EAE7-49CF-A249-F75D20D0101D}" dt="2022-02-13T12:54:45.266" v="44660"/>
          <ac:spMkLst>
            <pc:docMk/>
            <pc:sldMk cId="1656508069" sldId="456"/>
            <ac:spMk id="8" creationId="{E2F794A7-8C4C-4A3F-A33D-B76FD77934A3}"/>
          </ac:spMkLst>
        </pc:spChg>
        <pc:spChg chg="mod">
          <ac:chgData name="Paul Easter" userId="6549cd31feb53bc1" providerId="LiveId" clId="{4E86F411-EAE7-49CF-A249-F75D20D0101D}" dt="2022-02-13T11:50:44.535" v="43218" actId="20577"/>
          <ac:spMkLst>
            <pc:docMk/>
            <pc:sldMk cId="1656508069" sldId="456"/>
            <ac:spMk id="14" creationId="{D1A264E9-38AC-47A4-83E2-D3C122E48CFC}"/>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2-13T12:54:38.882" v="44658"/>
        <pc:sldMkLst>
          <pc:docMk/>
          <pc:sldMk cId="3980327452" sldId="457"/>
        </pc:sldMkLst>
        <pc:spChg chg="mod">
          <ac:chgData name="Paul Easter" userId="6549cd31feb53bc1" providerId="LiveId" clId="{4E86F411-EAE7-49CF-A249-F75D20D0101D}" dt="2022-02-13T12:54:38.882" v="44658"/>
          <ac:spMkLst>
            <pc:docMk/>
            <pc:sldMk cId="3980327452" sldId="457"/>
            <ac:spMk id="8" creationId="{E2F794A7-8C4C-4A3F-A33D-B76FD77934A3}"/>
          </ac:spMkLst>
        </pc:spChg>
        <pc:spChg chg="mod">
          <ac:chgData name="Paul Easter" userId="6549cd31feb53bc1" providerId="LiveId" clId="{4E86F411-EAE7-49CF-A249-F75D20D0101D}" dt="2022-02-13T11:50:53.343" v="43220"/>
          <ac:spMkLst>
            <pc:docMk/>
            <pc:sldMk cId="3980327452" sldId="457"/>
            <ac:spMk id="14" creationId="{D1A264E9-38AC-47A4-83E2-D3C122E48CFC}"/>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2-13T12:00:50.280" v="43429" actId="20577"/>
        <pc:sldMkLst>
          <pc:docMk/>
          <pc:sldMk cId="1733072262" sldId="458"/>
        </pc:sldMkLst>
        <pc:spChg chg="mod">
          <ac:chgData name="Paul Easter" userId="6549cd31feb53bc1" providerId="LiveId" clId="{4E86F411-EAE7-49CF-A249-F75D20D0101D}" dt="2022-02-13T11:52:58.136" v="43242" actId="20577"/>
          <ac:spMkLst>
            <pc:docMk/>
            <pc:sldMk cId="1733072262" sldId="458"/>
            <ac:spMk id="8" creationId="{E2F794A7-8C4C-4A3F-A33D-B76FD77934A3}"/>
          </ac:spMkLst>
        </pc:spChg>
        <pc:spChg chg="mod">
          <ac:chgData name="Paul Easter" userId="6549cd31feb53bc1" providerId="LiveId" clId="{4E86F411-EAE7-49CF-A249-F75D20D0101D}" dt="2022-02-13T12:00:50.280" v="43429"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2-12T23:19:28.059" v="42573" actId="1482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2-14T16:50:23.734" v="53679"/>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2-13T11:58:28.958" v="43393" actId="313"/>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2-13T11:54:53.463" v="43262"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2-13T11:52:39.399" v="43241"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2-13T11:54:17.190" v="43258"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addSp modSp add mod ord">
        <pc:chgData name="Paul Easter" userId="6549cd31feb53bc1" providerId="LiveId" clId="{4E86F411-EAE7-49CF-A249-F75D20D0101D}" dt="2022-02-13T16:41:57.243" v="47503" actId="20577"/>
        <pc:sldMkLst>
          <pc:docMk/>
          <pc:sldMk cId="1114979974" sldId="460"/>
        </pc:sldMkLst>
        <pc:spChg chg="add mod">
          <ac:chgData name="Paul Easter" userId="6549cd31feb53bc1" providerId="LiveId" clId="{4E86F411-EAE7-49CF-A249-F75D20D0101D}" dt="2022-02-13T16:33:49.578" v="47297" actId="207"/>
          <ac:spMkLst>
            <pc:docMk/>
            <pc:sldMk cId="1114979974" sldId="460"/>
            <ac:spMk id="4" creationId="{D992CD64-F12C-4E0C-AB09-31F096FAE0D8}"/>
          </ac:spMkLst>
        </pc:spChg>
        <pc:spChg chg="mod">
          <ac:chgData name="Paul Easter" userId="6549cd31feb53bc1" providerId="LiveId" clId="{4E86F411-EAE7-49CF-A249-F75D20D0101D}" dt="2022-02-13T16:41:57.243" v="47503" actId="20577"/>
          <ac:spMkLst>
            <pc:docMk/>
            <pc:sldMk cId="1114979974" sldId="460"/>
            <ac:spMk id="5" creationId="{36139819-1AD4-4DCD-95F0-18D759EC04EA}"/>
          </ac:spMkLst>
        </pc:spChg>
        <pc:spChg chg="mod">
          <ac:chgData name="Paul Easter" userId="6549cd31feb53bc1" providerId="LiveId" clId="{4E86F411-EAE7-49CF-A249-F75D20D0101D}" dt="2022-02-13T16:29:04.650" v="47216" actId="20577"/>
          <ac:spMkLst>
            <pc:docMk/>
            <pc:sldMk cId="1114979974" sldId="460"/>
            <ac:spMk id="13" creationId="{00000000-0000-0000-0000-000000000000}"/>
          </ac:spMkLst>
        </pc:spChg>
      </pc:sldChg>
      <pc:sldChg chg="addSp delSp modSp add del mod">
        <pc:chgData name="Paul Easter" userId="6549cd31feb53bc1" providerId="LiveId" clId="{4E86F411-EAE7-49CF-A249-F75D20D0101D}" dt="2022-02-14T14:03:01.418" v="53002" actId="2696"/>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2-13T16:35:43.642" v="47347"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del mod">
        <pc:chgData name="Paul Easter" userId="6549cd31feb53bc1" providerId="LiveId" clId="{4E86F411-EAE7-49CF-A249-F75D20D0101D}" dt="2022-02-14T13:37:23.918" v="52822" actId="2696"/>
        <pc:sldMkLst>
          <pc:docMk/>
          <pc:sldMk cId="1696901947" sldId="462"/>
        </pc:sldMkLst>
        <pc:spChg chg="add mod">
          <ac:chgData name="Paul Easter" userId="6549cd31feb53bc1" providerId="LiveId" clId="{4E86F411-EAE7-49CF-A249-F75D20D0101D}" dt="2022-02-14T13:36:07.419" v="52795"/>
          <ac:spMkLst>
            <pc:docMk/>
            <pc:sldMk cId="1696901947" sldId="462"/>
            <ac:spMk id="5" creationId="{1B0DCA4D-306E-4FD0-A68B-B06AED487699}"/>
          </ac:spMkLst>
        </pc:spChg>
        <pc:spChg chg="del">
          <ac:chgData name="Paul Easter" userId="6549cd31feb53bc1" providerId="LiveId" clId="{4E86F411-EAE7-49CF-A249-F75D20D0101D}" dt="2022-02-14T13:36:02.259" v="52794" actId="478"/>
          <ac:spMkLst>
            <pc:docMk/>
            <pc:sldMk cId="1696901947" sldId="462"/>
            <ac:spMk id="6" creationId="{949C56B4-337A-4D3D-8C26-5C191AB7B904}"/>
          </ac:spMkLst>
        </pc:spChg>
      </pc:sldChg>
      <pc:sldChg chg="addSp delSp modSp add del mod ord">
        <pc:chgData name="Paul Easter" userId="6549cd31feb53bc1" providerId="LiveId" clId="{4E86F411-EAE7-49CF-A249-F75D20D0101D}" dt="2022-01-27T21:41:36.548" v="40038" actId="2696"/>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2-14T16:41:48.750" v="53548" actId="20577"/>
        <pc:sldMkLst>
          <pc:docMk/>
          <pc:sldMk cId="222416239" sldId="463"/>
        </pc:sldMkLst>
        <pc:spChg chg="add del mod">
          <ac:chgData name="Paul Easter" userId="6549cd31feb53bc1" providerId="LiveId" clId="{4E86F411-EAE7-49CF-A249-F75D20D0101D}" dt="2022-02-13T16:14:09.957" v="46806" actId="478"/>
          <ac:spMkLst>
            <pc:docMk/>
            <pc:sldMk cId="222416239" sldId="463"/>
            <ac:spMk id="2" creationId="{A0799FBA-357A-404D-BDD7-FF97363477E6}"/>
          </ac:spMkLst>
        </pc:spChg>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2-13T16:15:35.702" v="46825" actId="478"/>
          <ac:spMkLst>
            <pc:docMk/>
            <pc:sldMk cId="222416239" sldId="463"/>
            <ac:spMk id="3" creationId="{2DFDD56F-519E-47E8-A6AE-193E2A022083}"/>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del mod">
          <ac:chgData name="Paul Easter" userId="6549cd31feb53bc1" providerId="LiveId" clId="{4E86F411-EAE7-49CF-A249-F75D20D0101D}" dt="2022-02-13T16:14:15.939" v="46811" actId="478"/>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add mod">
          <ac:chgData name="Paul Easter" userId="6549cd31feb53bc1" providerId="LiveId" clId="{4E86F411-EAE7-49CF-A249-F75D20D0101D}" dt="2022-02-13T16:17:37.190" v="46850" actId="1076"/>
          <ac:spMkLst>
            <pc:docMk/>
            <pc:sldMk cId="222416239" sldId="463"/>
            <ac:spMk id="7" creationId="{E79E1F8D-1923-4320-8F54-AABE875A1F33}"/>
          </ac:spMkLst>
        </pc:spChg>
        <pc:spChg chg="add mod">
          <ac:chgData name="Paul Easter" userId="6549cd31feb53bc1" providerId="LiveId" clId="{4E86F411-EAE7-49CF-A249-F75D20D0101D}" dt="2022-02-13T16:18:35.381" v="46865" actId="1076"/>
          <ac:spMkLst>
            <pc:docMk/>
            <pc:sldMk cId="222416239" sldId="463"/>
            <ac:spMk id="8" creationId="{2DFD4A32-73BF-4B58-AFEF-69C9F4C2144F}"/>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mod">
          <ac:chgData name="Paul Easter" userId="6549cd31feb53bc1" providerId="LiveId" clId="{4E86F411-EAE7-49CF-A249-F75D20D0101D}" dt="2022-02-13T16:23:17.354" v="47001" actId="114"/>
          <ac:spMkLst>
            <pc:docMk/>
            <pc:sldMk cId="222416239" sldId="463"/>
            <ac:spMk id="9" creationId="{650A9C78-E2F0-419D-8240-416FD03DDA2F}"/>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add del mod">
          <ac:chgData name="Paul Easter" userId="6549cd31feb53bc1" providerId="LiveId" clId="{4E86F411-EAE7-49CF-A249-F75D20D0101D}" dt="2022-02-13T16:14:16.414" v="46812" actId="478"/>
          <ac:spMkLst>
            <pc:docMk/>
            <pc:sldMk cId="222416239" sldId="463"/>
            <ac:spMk id="10" creationId="{BDEE342D-6C32-4800-B34E-D69A8857AE1C}"/>
          </ac:spMkLst>
        </pc:spChg>
        <pc:spChg chg="mod">
          <ac:chgData name="Paul Easter" userId="6549cd31feb53bc1" providerId="LiveId" clId="{4E86F411-EAE7-49CF-A249-F75D20D0101D}" dt="2022-02-13T16:31:07.286" v="47286"/>
          <ac:spMkLst>
            <pc:docMk/>
            <pc:sldMk cId="222416239" sldId="463"/>
            <ac:spMk id="13" creationId="{00000000-0000-0000-0000-000000000000}"/>
          </ac:spMkLst>
        </pc:spChg>
        <pc:spChg chg="mod">
          <ac:chgData name="Paul Easter" userId="6549cd31feb53bc1" providerId="LiveId" clId="{4E86F411-EAE7-49CF-A249-F75D20D0101D}" dt="2022-02-14T16:41:48.750" v="53548" actId="20577"/>
          <ac:spMkLst>
            <pc:docMk/>
            <pc:sldMk cId="222416239" sldId="463"/>
            <ac:spMk id="14" creationId="{D1A264E9-38AC-47A4-83E2-D3C122E48CFC}"/>
          </ac:spMkLst>
        </pc:spChg>
        <pc:spChg chg="add del mod">
          <ac:chgData name="Paul Easter" userId="6549cd31feb53bc1" providerId="LiveId" clId="{4E86F411-EAE7-49CF-A249-F75D20D0101D}" dt="2022-02-13T16:15:36.505" v="46826" actId="478"/>
          <ac:spMkLst>
            <pc:docMk/>
            <pc:sldMk cId="222416239" sldId="463"/>
            <ac:spMk id="18" creationId="{32757087-9231-49EC-8B7C-A4837F9CA41B}"/>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mod">
          <ac:chgData name="Paul Easter" userId="6549cd31feb53bc1" providerId="LiveId" clId="{4E86F411-EAE7-49CF-A249-F75D20D0101D}" dt="2022-02-13T16:17:16.632" v="46845" actId="1076"/>
          <ac:spMkLst>
            <pc:docMk/>
            <pc:sldMk cId="222416239" sldId="463"/>
            <ac:spMk id="19" creationId="{74518F45-746B-4FD0-979A-F1852632C7D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mod">
          <ac:chgData name="Paul Easter" userId="6549cd31feb53bc1" providerId="LiveId" clId="{4E86F411-EAE7-49CF-A249-F75D20D0101D}" dt="2022-02-13T16:17:29.079" v="46849" actId="1076"/>
          <ac:spMkLst>
            <pc:docMk/>
            <pc:sldMk cId="222416239" sldId="463"/>
            <ac:spMk id="20" creationId="{30C3142E-CCAA-4152-BCD1-589AEACE12EA}"/>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del mod">
          <ac:chgData name="Paul Easter" userId="6549cd31feb53bc1" providerId="LiveId" clId="{4E86F411-EAE7-49CF-A249-F75D20D0101D}" dt="2022-02-13T16:12:48.279" v="46799" actId="478"/>
          <ac:spMkLst>
            <pc:docMk/>
            <pc:sldMk cId="222416239" sldId="463"/>
            <ac:spMk id="21" creationId="{53E58C24-867F-48B5-B468-0469290BCE85}"/>
          </ac:spMkLst>
        </pc:spChg>
        <pc:spChg chg="add del mod">
          <ac:chgData name="Paul Easter" userId="6549cd31feb53bc1" providerId="LiveId" clId="{4E86F411-EAE7-49CF-A249-F75D20D0101D}" dt="2022-02-13T16:14:14.972" v="46809" actId="478"/>
          <ac:spMkLst>
            <pc:docMk/>
            <pc:sldMk cId="222416239" sldId="463"/>
            <ac:spMk id="22" creationId="{558A5ECE-D350-467C-AA46-B6D4154B141D}"/>
          </ac:spMkLst>
        </pc:spChg>
        <pc:spChg chg="add mod">
          <ac:chgData name="Paul Easter" userId="6549cd31feb53bc1" providerId="LiveId" clId="{4E86F411-EAE7-49CF-A249-F75D20D0101D}" dt="2022-02-13T16:17:49.527" v="46854" actId="1076"/>
          <ac:spMkLst>
            <pc:docMk/>
            <pc:sldMk cId="222416239" sldId="463"/>
            <ac:spMk id="23" creationId="{9112A30E-CA8A-4115-85F0-3DB5313694B6}"/>
          </ac:spMkLst>
        </pc:spChg>
        <pc:spChg chg="add mod">
          <ac:chgData name="Paul Easter" userId="6549cd31feb53bc1" providerId="LiveId" clId="{4E86F411-EAE7-49CF-A249-F75D20D0101D}" dt="2022-02-13T16:18:27.304" v="46864" actId="1076"/>
          <ac:spMkLst>
            <pc:docMk/>
            <pc:sldMk cId="222416239" sldId="463"/>
            <ac:spMk id="24" creationId="{4F334E4C-93EF-4D0F-9E64-0F784019583F}"/>
          </ac:spMkLst>
        </pc:spChg>
        <pc:spChg chg="add mod">
          <ac:chgData name="Paul Easter" userId="6549cd31feb53bc1" providerId="LiveId" clId="{4E86F411-EAE7-49CF-A249-F75D20D0101D}" dt="2022-02-13T16:18:49.418" v="46868" actId="20577"/>
          <ac:spMkLst>
            <pc:docMk/>
            <pc:sldMk cId="222416239" sldId="463"/>
            <ac:spMk id="25" creationId="{C32C8FDF-F856-48A2-A15A-039CEEEC2913}"/>
          </ac:spMkLst>
        </pc:spChg>
        <pc:spChg chg="add mod">
          <ac:chgData name="Paul Easter" userId="6549cd31feb53bc1" providerId="LiveId" clId="{4E86F411-EAE7-49CF-A249-F75D20D0101D}" dt="2022-02-13T16:20:39.494" v="46899" actId="1076"/>
          <ac:spMkLst>
            <pc:docMk/>
            <pc:sldMk cId="222416239" sldId="463"/>
            <ac:spMk id="26" creationId="{3E1BC5B4-A894-41CC-94A5-8832B9B44377}"/>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modGraphic">
          <ac:chgData name="Paul Easter" userId="6549cd31feb53bc1" providerId="LiveId" clId="{4E86F411-EAE7-49CF-A249-F75D20D0101D}" dt="2022-02-13T16:15:58.824" v="46830"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2-13T16:16:11.781" v="46834"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2-13T16:16:03.370" v="46831" actId="1076"/>
          <ac:graphicFrameMkLst>
            <pc:docMk/>
            <pc:sldMk cId="222416239" sldId="463"/>
            <ac:graphicFrameMk id="17" creationId="{81689083-3DD6-45FB-813F-24EE5C02FAB0}"/>
          </ac:graphicFrameMkLst>
        </pc:graphicFrameChg>
        <pc:cxnChg chg="add del mod">
          <ac:chgData name="Paul Easter" userId="6549cd31feb53bc1" providerId="LiveId" clId="{4E86F411-EAE7-49CF-A249-F75D20D0101D}" dt="2022-02-13T16:16:20.311" v="46836" actId="478"/>
          <ac:cxnSpMkLst>
            <pc:docMk/>
            <pc:sldMk cId="222416239" sldId="463"/>
            <ac:cxnSpMk id="5" creationId="{4264893F-2D04-4AF1-8C25-3464DF3BF278}"/>
          </ac:cxnSpMkLst>
        </pc:cxnChg>
      </pc:sldChg>
      <pc:sldChg chg="addSp delSp modSp add mod ord modClrScheme chgLayout">
        <pc:chgData name="Paul Easter" userId="6549cd31feb53bc1" providerId="LiveId" clId="{4E86F411-EAE7-49CF-A249-F75D20D0101D}" dt="2022-02-21T09:33:20.270" v="6375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add del mod">
          <ac:chgData name="Paul Easter" userId="6549cd31feb53bc1" providerId="LiveId" clId="{4E86F411-EAE7-49CF-A249-F75D20D0101D}" dt="2022-02-14T13:10:15.558" v="52166" actId="478"/>
          <ac:spMkLst>
            <pc:docMk/>
            <pc:sldMk cId="4242566379" sldId="464"/>
            <ac:spMk id="3" creationId="{19F1DE49-63FA-4A16-ABE7-115153C4CD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add mod">
          <ac:chgData name="Paul Easter" userId="6549cd31feb53bc1" providerId="LiveId" clId="{4E86F411-EAE7-49CF-A249-F75D20D0101D}" dt="2022-02-21T09:33:20.270" v="63757"/>
          <ac:spMkLst>
            <pc:docMk/>
            <pc:sldMk cId="4242566379" sldId="464"/>
            <ac:spMk id="9" creationId="{0A3A3B12-6539-4A52-B210-EBEA5BD4D868}"/>
          </ac:spMkLst>
        </pc:spChg>
        <pc:spChg chg="mod">
          <ac:chgData name="Paul Easter" userId="6549cd31feb53bc1" providerId="LiveId" clId="{4E86F411-EAE7-49CF-A249-F75D20D0101D}" dt="2022-02-13T16:31:10.226" v="47287"/>
          <ac:spMkLst>
            <pc:docMk/>
            <pc:sldMk cId="4242566379" sldId="464"/>
            <ac:spMk id="13" creationId="{00000000-0000-0000-0000-000000000000}"/>
          </ac:spMkLst>
        </pc:spChg>
        <pc:spChg chg="mod ord">
          <ac:chgData name="Paul Easter" userId="6549cd31feb53bc1" providerId="LiveId" clId="{4E86F411-EAE7-49CF-A249-F75D20D0101D}" dt="2022-02-14T13:10:40.388" v="52180"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2-14T16:41:05.824" v="53526" actId="20577"/>
          <ac:graphicFrameMkLst>
            <pc:docMk/>
            <pc:sldMk cId="4242566379" sldId="464"/>
            <ac:graphicFrameMk id="8" creationId="{352E7DE3-8098-4981-9B11-6B198BCA2DF8}"/>
          </ac:graphicFrameMkLst>
        </pc:graphicFrameChg>
        <pc:graphicFrameChg chg="add del mod modGraphic">
          <ac:chgData name="Paul Easter" userId="6549cd31feb53bc1" providerId="LiveId" clId="{4E86F411-EAE7-49CF-A249-F75D20D0101D}" dt="2022-02-14T13:10:12.682" v="52165" actId="478"/>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modCrop">
          <ac:chgData name="Paul Easter" userId="6549cd31feb53bc1" providerId="LiveId" clId="{4E86F411-EAE7-49CF-A249-F75D20D0101D}" dt="2022-02-13T16:56:04.803" v="47652" actId="107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2-13T16:59:39.466" v="47696"/>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mod">
          <ac:chgData name="Paul Easter" userId="6549cd31feb53bc1" providerId="LiveId" clId="{4E86F411-EAE7-49CF-A249-F75D20D0101D}" dt="2022-02-13T16:59:39.466" v="47696"/>
          <ac:spMkLst>
            <pc:docMk/>
            <pc:sldMk cId="4151734133" sldId="465"/>
            <ac:spMk id="7" creationId="{D714F177-0D0A-4B8E-BFDD-7251D8CEF241}"/>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2-13T16:31:12.566" v="47288"/>
          <ac:spMkLst>
            <pc:docMk/>
            <pc:sldMk cId="4151734133" sldId="465"/>
            <ac:spMk id="13" creationId="{00000000-0000-0000-0000-000000000000}"/>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2-13T16:58:30.406" v="4768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2-13T16:55:41.590" v="47647" actId="1076"/>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2-14T22:51:36.042" v="56082"/>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2-14T22:51:36.042" v="56082"/>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7T22:03:03.879" v="40158" actId="20577"/>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spChg chg="mod">
          <ac:chgData name="Paul Easter" userId="6549cd31feb53bc1" providerId="LiveId" clId="{4E86F411-EAE7-49CF-A249-F75D20D0101D}" dt="2022-01-27T22:03:03.879" v="40158" actId="20577"/>
          <ac:spMkLst>
            <pc:docMk/>
            <pc:sldMk cId="714498117" sldId="474"/>
            <ac:spMk id="13" creationId="{00000000-0000-0000-0000-000000000000}"/>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2-14T14:14:35.437" v="53095" actId="113"/>
        <pc:sldMkLst>
          <pc:docMk/>
          <pc:sldMk cId="1167973587" sldId="475"/>
        </pc:sldMkLst>
        <pc:spChg chg="mod">
          <ac:chgData name="Paul Easter" userId="6549cd31feb53bc1" providerId="LiveId" clId="{4E86F411-EAE7-49CF-A249-F75D20D0101D}" dt="2022-02-14T14:14:35.437" v="53095" actId="113"/>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2-14T14:14:18.645" v="53086"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2-14T14:14:52.413" v="53097"/>
        <pc:sldMkLst>
          <pc:docMk/>
          <pc:sldMk cId="1186843354" sldId="476"/>
        </pc:sldMkLst>
        <pc:spChg chg="mod">
          <ac:chgData name="Paul Easter" userId="6549cd31feb53bc1" providerId="LiveId" clId="{4E86F411-EAE7-49CF-A249-F75D20D0101D}" dt="2022-02-14T14:14:52.413" v="53097"/>
          <ac:spMkLst>
            <pc:docMk/>
            <pc:sldMk cId="1186843354" sldId="476"/>
            <ac:spMk id="8" creationId="{E2F794A7-8C4C-4A3F-A33D-B76FD77934A3}"/>
          </ac:spMkLst>
        </pc:spChg>
        <pc:spChg chg="mod">
          <ac:chgData name="Paul Easter" userId="6549cd31feb53bc1" providerId="LiveId" clId="{4E86F411-EAE7-49CF-A249-F75D20D0101D}" dt="2022-01-24T16:54:39.224" v="15816"/>
          <ac:spMkLst>
            <pc:docMk/>
            <pc:sldMk cId="1186843354" sldId="476"/>
            <ac:spMk id="13" creationId="{00000000-0000-0000-0000-000000000000}"/>
          </ac:spMkLst>
        </pc:spChg>
        <pc:spChg chg="mod">
          <ac:chgData name="Paul Easter" userId="6549cd31feb53bc1" providerId="LiveId" clId="{4E86F411-EAE7-49CF-A249-F75D20D0101D}" dt="2022-02-14T14:14:44.648" v="53096"/>
          <ac:spMkLst>
            <pc:docMk/>
            <pc:sldMk cId="1186843354" sldId="476"/>
            <ac:spMk id="14" creationId="{D1A264E9-38AC-47A4-83E2-D3C122E48CFC}"/>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2-14T14:17:06.690" v="53126"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2-14T14:17:06.690" v="53126" actId="20577"/>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spChg chg="mod">
          <ac:chgData name="Paul Easter" userId="6549cd31feb53bc1" providerId="LiveId" clId="{4E86F411-EAE7-49CF-A249-F75D20D0101D}" dt="2022-02-14T14:16:56.516" v="53122"/>
          <ac:spMkLst>
            <pc:docMk/>
            <pc:sldMk cId="2543789224" sldId="477"/>
            <ac:spMk id="14" creationId="{D1A264E9-38AC-47A4-83E2-D3C122E48CFC}"/>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2-14T14:15:03.777" v="53099"/>
        <pc:sldMkLst>
          <pc:docMk/>
          <pc:sldMk cId="2178435736" sldId="478"/>
        </pc:sldMkLst>
        <pc:spChg chg="mod">
          <ac:chgData name="Paul Easter" userId="6549cd31feb53bc1" providerId="LiveId" clId="{4E86F411-EAE7-49CF-A249-F75D20D0101D}" dt="2022-02-14T14:14:57.702" v="53098"/>
          <ac:spMkLst>
            <pc:docMk/>
            <pc:sldMk cId="2178435736" sldId="478"/>
            <ac:spMk id="8" creationId="{E2F794A7-8C4C-4A3F-A33D-B76FD77934A3}"/>
          </ac:spMkLst>
        </pc:spChg>
        <pc:spChg chg="mod">
          <ac:chgData name="Paul Easter" userId="6549cd31feb53bc1" providerId="LiveId" clId="{4E86F411-EAE7-49CF-A249-F75D20D0101D}" dt="2022-01-24T16:54:41.724" v="15817"/>
          <ac:spMkLst>
            <pc:docMk/>
            <pc:sldMk cId="2178435736" sldId="478"/>
            <ac:spMk id="13" creationId="{00000000-0000-0000-0000-000000000000}"/>
          </ac:spMkLst>
        </pc:spChg>
        <pc:spChg chg="mod">
          <ac:chgData name="Paul Easter" userId="6549cd31feb53bc1" providerId="LiveId" clId="{4E86F411-EAE7-49CF-A249-F75D20D0101D}" dt="2022-02-14T14:15:03.777" v="53099"/>
          <ac:spMkLst>
            <pc:docMk/>
            <pc:sldMk cId="2178435736" sldId="478"/>
            <ac:spMk id="14" creationId="{D1A264E9-38AC-47A4-83E2-D3C122E48CFC}"/>
          </ac:spMkLst>
        </pc:spChg>
      </pc:sldChg>
      <pc:sldChg chg="addSp delSp modSp add mod ord">
        <pc:chgData name="Paul Easter" userId="6549cd31feb53bc1" providerId="LiveId" clId="{4E86F411-EAE7-49CF-A249-F75D20D0101D}" dt="2022-02-13T16:54:54.473" v="47642" actId="732"/>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2-13T16:54:19.800" v="47637" actId="14826"/>
          <ac:spMkLst>
            <pc:docMk/>
            <pc:sldMk cId="156848378" sldId="479"/>
            <ac:spMk id="9" creationId="{31AE17EC-EF8D-44AC-ADE0-62D9CAAA1CA0}"/>
          </ac:spMkLst>
        </pc:spChg>
        <pc:spChg chg="mod topLvl">
          <ac:chgData name="Paul Easter" userId="6549cd31feb53bc1" providerId="LiveId" clId="{4E86F411-EAE7-49CF-A249-F75D20D0101D}" dt="2022-02-13T16:54:19.800" v="47637" actId="14826"/>
          <ac:spMkLst>
            <pc:docMk/>
            <pc:sldMk cId="156848378" sldId="479"/>
            <ac:spMk id="10" creationId="{6ADC2F83-C885-48DA-92B1-166BA5A069D3}"/>
          </ac:spMkLst>
        </pc:spChg>
        <pc:spChg chg="mod">
          <ac:chgData name="Paul Easter" userId="6549cd31feb53bc1" providerId="LiveId" clId="{4E86F411-EAE7-49CF-A249-F75D20D0101D}" dt="2022-02-13T16:31:17.775" v="47289"/>
          <ac:spMkLst>
            <pc:docMk/>
            <pc:sldMk cId="156848378" sldId="479"/>
            <ac:spMk id="13" creationId="{00000000-0000-0000-0000-000000000000}"/>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2-13T16:54:19.800" v="47637" actId="14826"/>
          <ac:grpSpMkLst>
            <pc:docMk/>
            <pc:sldMk cId="156848378" sldId="479"/>
            <ac:grpSpMk id="6" creationId="{98C10A8C-DF39-4CE5-A9AD-BBDA39BA330F}"/>
          </ac:grpSpMkLst>
        </pc:grpChg>
        <pc:picChg chg="mod topLvl modCrop">
          <ac:chgData name="Paul Easter" userId="6549cd31feb53bc1" providerId="LiveId" clId="{4E86F411-EAE7-49CF-A249-F75D20D0101D}" dt="2022-02-13T16:54:54.473" v="47642" actId="732"/>
          <ac:picMkLst>
            <pc:docMk/>
            <pc:sldMk cId="156848378" sldId="479"/>
            <ac:picMk id="3" creationId="{6A4ED051-BB3F-4542-B2DF-1177683648BE}"/>
          </ac:picMkLst>
        </pc:picChg>
        <pc:picChg chg="mod topLvl">
          <ac:chgData name="Paul Easter" userId="6549cd31feb53bc1" providerId="LiveId" clId="{4E86F411-EAE7-49CF-A249-F75D20D0101D}" dt="2022-02-13T16:54:44.051" v="47641" actId="1076"/>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2-13T16:53:52.424" v="47635" actId="14100"/>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2-13T16:53:42.113" v="47634"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2-13T16:51:40.708" v="47519" actId="1076"/>
          <ac:spMkLst>
            <pc:docMk/>
            <pc:sldMk cId="1357507346" sldId="480"/>
            <ac:spMk id="11" creationId="{90606A1C-7757-4A77-8A9E-A58C6160610C}"/>
          </ac:spMkLst>
        </pc:spChg>
        <pc:spChg chg="add mod">
          <ac:chgData name="Paul Easter" userId="6549cd31feb53bc1" providerId="LiveId" clId="{4E86F411-EAE7-49CF-A249-F75D20D0101D}" dt="2022-02-13T16:51:46.029" v="47520" actId="1076"/>
          <ac:spMkLst>
            <pc:docMk/>
            <pc:sldMk cId="1357507346" sldId="480"/>
            <ac:spMk id="12" creationId="{7A9B7874-FF51-49F0-8581-8001DCA9789F}"/>
          </ac:spMkLst>
        </pc:spChg>
        <pc:spChg chg="mod">
          <ac:chgData name="Paul Easter" userId="6549cd31feb53bc1" providerId="LiveId" clId="{4E86F411-EAE7-49CF-A249-F75D20D0101D}" dt="2022-02-13T16:31:21.553" v="47290"/>
          <ac:spMkLst>
            <pc:docMk/>
            <pc:sldMk cId="1357507346" sldId="480"/>
            <ac:spMk id="13" creationId="{00000000-0000-0000-0000-000000000000}"/>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2-13T16:53:52.424" v="47635" actId="14100"/>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2-13T16:31:23.989" v="47291"/>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2-13T16:31:23.989" v="47291"/>
          <ac:spMkLst>
            <pc:docMk/>
            <pc:sldMk cId="1062684003" sldId="481"/>
            <ac:spMk id="13" creationId="{00000000-0000-0000-0000-000000000000}"/>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2-13T16:31:27.058" v="47292"/>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2-13T16:31:27.058" v="47292"/>
          <ac:spMkLst>
            <pc:docMk/>
            <pc:sldMk cId="3105150026" sldId="482"/>
            <ac:spMk id="13" creationId="{00000000-0000-0000-0000-000000000000}"/>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2-13T12:36:48.443" v="44417" actId="20577"/>
        <pc:sldMkLst>
          <pc:docMk/>
          <pc:sldMk cId="2014021119" sldId="484"/>
        </pc:sldMkLst>
        <pc:spChg chg="mod">
          <ac:chgData name="Paul Easter" userId="6549cd31feb53bc1" providerId="LiveId" clId="{4E86F411-EAE7-49CF-A249-F75D20D0101D}" dt="2022-02-13T12:36:48.443" v="44417" actId="20577"/>
          <ac:spMkLst>
            <pc:docMk/>
            <pc:sldMk cId="2014021119" sldId="484"/>
            <ac:spMk id="8" creationId="{E2F794A7-8C4C-4A3F-A33D-B76FD77934A3}"/>
          </ac:spMkLst>
        </pc:spChg>
        <pc:spChg chg="mod">
          <ac:chgData name="Paul Easter" userId="6549cd31feb53bc1" providerId="LiveId" clId="{4E86F411-EAE7-49CF-A249-F75D20D0101D}" dt="2022-02-13T11:52:17.205" v="43240"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ord">
        <pc:chgData name="Paul Easter" userId="6549cd31feb53bc1" providerId="LiveId" clId="{4E86F411-EAE7-49CF-A249-F75D20D0101D}" dt="2022-02-14T22:24:23.991" v="5531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2-14T22:24:23.991" v="55316" actId="20577"/>
          <ac:spMkLst>
            <pc:docMk/>
            <pc:sldMk cId="2807050748" sldId="485"/>
            <ac:spMk id="13" creationId="{00000000-0000-0000-0000-000000000000}"/>
          </ac:spMkLst>
        </pc:spChg>
      </pc:sldChg>
      <pc:sldChg chg="modSp add mod">
        <pc:chgData name="Paul Easter" userId="6549cd31feb53bc1" providerId="LiveId" clId="{4E86F411-EAE7-49CF-A249-F75D20D0101D}" dt="2022-02-13T16:36:02.946" v="47349" actId="20577"/>
        <pc:sldMkLst>
          <pc:docMk/>
          <pc:sldMk cId="2771879406" sldId="486"/>
        </pc:sldMkLst>
        <pc:spChg chg="mod">
          <ac:chgData name="Paul Easter" userId="6549cd31feb53bc1" providerId="LiveId" clId="{4E86F411-EAE7-49CF-A249-F75D20D0101D}" dt="2022-02-13T16:36:02.946" v="47349"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2-14T22:24:51.347" v="55320"/>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2-14T17:35:29.752" v="53888" actId="113"/>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2-14T22:24:51.347" v="55320"/>
          <ac:spMkLst>
            <pc:docMk/>
            <pc:sldMk cId="2249480789" sldId="487"/>
            <ac:spMk id="13" creationId="{00000000-0000-0000-0000-000000000000}"/>
          </ac:spMkLst>
        </pc:spChg>
        <pc:spChg chg="mod">
          <ac:chgData name="Paul Easter" userId="6549cd31feb53bc1" providerId="LiveId" clId="{4E86F411-EAE7-49CF-A249-F75D20D0101D}" dt="2022-02-14T17:21:58.235" v="53736"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2-14T22:24:51.347" v="55320"/>
        <pc:sldMkLst>
          <pc:docMk/>
          <pc:sldMk cId="1557667916" sldId="488"/>
        </pc:sldMkLst>
        <pc:spChg chg="mod">
          <ac:chgData name="Paul Easter" userId="6549cd31feb53bc1" providerId="LiveId" clId="{4E86F411-EAE7-49CF-A249-F75D20D0101D}" dt="2022-01-28T10:13:58.492" v="41123"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2-14T22:24:51.347" v="55320"/>
          <ac:spMkLst>
            <pc:docMk/>
            <pc:sldMk cId="1557667916" sldId="488"/>
            <ac:spMk id="13" creationId="{00000000-0000-0000-0000-000000000000}"/>
          </ac:spMkLst>
        </pc:spChg>
        <pc:spChg chg="mod">
          <ac:chgData name="Paul Easter" userId="6549cd31feb53bc1" providerId="LiveId" clId="{4E86F411-EAE7-49CF-A249-F75D20D0101D}" dt="2022-02-14T17:30:38.716" v="53811"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2-14T18:37:15.110" v="54348"/>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del mod modGraphic">
          <ac:chgData name="Paul Easter" userId="6549cd31feb53bc1" providerId="LiveId" clId="{4E86F411-EAE7-49CF-A249-F75D20D0101D}" dt="2022-02-14T17:30:35.020" v="53806" actId="478"/>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2-14T22:24:51.347" v="55320"/>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2-14T22:24:51.347" v="55320"/>
          <ac:spMkLst>
            <pc:docMk/>
            <pc:sldMk cId="3668008925" sldId="489"/>
            <ac:spMk id="13" creationId="{00000000-0000-0000-0000-000000000000}"/>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2-21T09:40:44.972" v="63766" actId="20577"/>
        <pc:sldMkLst>
          <pc:docMk/>
          <pc:sldMk cId="2446465900" sldId="490"/>
        </pc:sldMkLst>
        <pc:spChg chg="mod">
          <ac:chgData name="Paul Easter" userId="6549cd31feb53bc1" providerId="LiveId" clId="{4E86F411-EAE7-49CF-A249-F75D20D0101D}" dt="2022-02-21T09:40:44.972" v="63766" actId="20577"/>
          <ac:spMkLst>
            <pc:docMk/>
            <pc:sldMk cId="2446465900" sldId="490"/>
            <ac:spMk id="8" creationId="{E2F794A7-8C4C-4A3F-A33D-B76FD77934A3}"/>
          </ac:spMkLst>
        </pc:spChg>
        <pc:spChg chg="mod">
          <ac:chgData name="Paul Easter" userId="6549cd31feb53bc1" providerId="LiveId" clId="{4E86F411-EAE7-49CF-A249-F75D20D0101D}" dt="2022-02-14T22:24:51.347" v="55320"/>
          <ac:spMkLst>
            <pc:docMk/>
            <pc:sldMk cId="2446465900" sldId="490"/>
            <ac:spMk id="13" creationId="{00000000-0000-0000-0000-000000000000}"/>
          </ac:spMkLst>
        </pc:spChg>
        <pc:spChg chg="mod">
          <ac:chgData name="Paul Easter" userId="6549cd31feb53bc1" providerId="LiveId" clId="{4E86F411-EAE7-49CF-A249-F75D20D0101D}" dt="2022-02-14T17:42:41.591" v="54028" actId="20577"/>
          <ac:spMkLst>
            <pc:docMk/>
            <pc:sldMk cId="2446465900" sldId="490"/>
            <ac:spMk id="14" creationId="{D1A264E9-38AC-47A4-83E2-D3C122E48CFC}"/>
          </ac:spMkLst>
        </pc:spChg>
        <pc:graphicFrameChg chg="mod modGraphic">
          <ac:chgData name="Paul Easter" userId="6549cd31feb53bc1" providerId="LiveId" clId="{4E86F411-EAE7-49CF-A249-F75D20D0101D}" dt="2022-02-14T18:36:55.613" v="54346"/>
          <ac:graphicFrameMkLst>
            <pc:docMk/>
            <pc:sldMk cId="2446465900" sldId="490"/>
            <ac:graphicFrameMk id="2" creationId="{E2B4952B-3AF7-43C0-BDAF-E85BFFA15F64}"/>
          </ac:graphicFrameMkLst>
        </pc:graphicFrameChg>
        <pc:graphicFrameChg chg="add del mod modGraphic">
          <ac:chgData name="Paul Easter" userId="6549cd31feb53bc1" providerId="LiveId" clId="{4E86F411-EAE7-49CF-A249-F75D20D0101D}" dt="2022-02-14T17:42:53.522" v="54031" actId="478"/>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2-14T22:25:56.417" v="55339" actId="1076"/>
        <pc:sldMkLst>
          <pc:docMk/>
          <pc:sldMk cId="401591547" sldId="492"/>
        </pc:sldMkLst>
        <pc:spChg chg="mod">
          <ac:chgData name="Paul Easter" userId="6549cd31feb53bc1" providerId="LiveId" clId="{4E86F411-EAE7-49CF-A249-F75D20D0101D}" dt="2022-02-14T22:25:50.984" v="55338" actId="20577"/>
          <ac:spMkLst>
            <pc:docMk/>
            <pc:sldMk cId="401591547" sldId="492"/>
            <ac:spMk id="8" creationId="{E2F794A7-8C4C-4A3F-A33D-B76FD77934A3}"/>
          </ac:spMkLst>
        </pc:spChg>
        <pc:spChg chg="mod">
          <ac:chgData name="Paul Easter" userId="6549cd31feb53bc1" providerId="LiveId" clId="{4E86F411-EAE7-49CF-A249-F75D20D0101D}" dt="2022-02-14T22:24:51.347" v="55320"/>
          <ac:spMkLst>
            <pc:docMk/>
            <pc:sldMk cId="401591547" sldId="492"/>
            <ac:spMk id="13" creationId="{00000000-0000-0000-0000-000000000000}"/>
          </ac:spMkLst>
        </pc:spChg>
        <pc:graphicFrameChg chg="mod modGraphic">
          <ac:chgData name="Paul Easter" userId="6549cd31feb53bc1" providerId="LiveId" clId="{4E86F411-EAE7-49CF-A249-F75D20D0101D}" dt="2022-02-14T22:25:56.417" v="55339" actId="1076"/>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2-14T22:26:13.510" v="55341" actId="1076"/>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spChg chg="mod">
          <ac:chgData name="Paul Easter" userId="6549cd31feb53bc1" providerId="LiveId" clId="{4E86F411-EAE7-49CF-A249-F75D20D0101D}" dt="2022-02-14T22:24:51.347" v="55320"/>
          <ac:spMkLst>
            <pc:docMk/>
            <pc:sldMk cId="3770873854" sldId="493"/>
            <ac:spMk id="13" creationId="{00000000-0000-0000-0000-000000000000}"/>
          </ac:spMkLst>
        </pc:spChg>
        <pc:graphicFrameChg chg="mod modGraphic">
          <ac:chgData name="Paul Easter" userId="6549cd31feb53bc1" providerId="LiveId" clId="{4E86F411-EAE7-49CF-A249-F75D20D0101D}" dt="2022-02-14T22:26:13.510" v="55341" actId="1076"/>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2-14T22:26:31.079" v="55343" actId="1076"/>
        <pc:sldMkLst>
          <pc:docMk/>
          <pc:sldMk cId="3291289456" sldId="494"/>
        </pc:sldMkLst>
        <pc:spChg chg="mod">
          <ac:chgData name="Paul Easter" userId="6549cd31feb53bc1" providerId="LiveId" clId="{4E86F411-EAE7-49CF-A249-F75D20D0101D}" dt="2022-02-14T18:45:52.081" v="54437" actId="20577"/>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2-14T22:26:31.079" v="55343" actId="1076"/>
          <ac:spMkLst>
            <pc:docMk/>
            <pc:sldMk cId="3291289456" sldId="494"/>
            <ac:spMk id="10" creationId="{108F491B-6049-407C-A941-25726AF4C9B0}"/>
          </ac:spMkLst>
        </pc:spChg>
        <pc:spChg chg="mod">
          <ac:chgData name="Paul Easter" userId="6549cd31feb53bc1" providerId="LiveId" clId="{4E86F411-EAE7-49CF-A249-F75D20D0101D}" dt="2022-02-14T22:24:51.347" v="55320"/>
          <ac:spMkLst>
            <pc:docMk/>
            <pc:sldMk cId="3291289456" sldId="494"/>
            <ac:spMk id="13" creationId="{00000000-0000-0000-0000-000000000000}"/>
          </ac:spMkLst>
        </pc:spChg>
        <pc:graphicFrameChg chg="mod modGraphic">
          <ac:chgData name="Paul Easter" userId="6549cd31feb53bc1" providerId="LiveId" clId="{4E86F411-EAE7-49CF-A249-F75D20D0101D}" dt="2022-02-14T22:26:21.267" v="55342" actId="1076"/>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2-14T22:24:51.347" v="55320"/>
        <pc:sldMkLst>
          <pc:docMk/>
          <pc:sldMk cId="305066641" sldId="496"/>
        </pc:sldMkLst>
        <pc:spChg chg="mod">
          <ac:chgData name="Paul Easter" userId="6549cd31feb53bc1" providerId="LiveId" clId="{4E86F411-EAE7-49CF-A249-F75D20D0101D}" dt="2022-02-06T19:20:15.596" v="42032"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2-14T22:24:51.347" v="55320"/>
          <ac:spMkLst>
            <pc:docMk/>
            <pc:sldMk cId="305066641" sldId="496"/>
            <ac:spMk id="13" creationId="{00000000-0000-0000-0000-00000000000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2-14T18:46:33.500" v="54440" actId="1036"/>
          <ac:grpSpMkLst>
            <pc:docMk/>
            <pc:sldMk cId="305066641" sldId="496"/>
            <ac:grpSpMk id="2" creationId="{13A0D25A-C997-4233-953F-7A81276D4470}"/>
          </ac:grpSpMkLst>
        </pc:grpChg>
        <pc:grpChg chg="add del mod">
          <ac:chgData name="Paul Easter" userId="6549cd31feb53bc1" providerId="LiveId" clId="{4E86F411-EAE7-49CF-A249-F75D20D0101D}" dt="2022-02-06T19:13:07.509" v="41956" actId="165"/>
          <ac:grpSpMkLst>
            <pc:docMk/>
            <pc:sldMk cId="305066641" sldId="496"/>
            <ac:grpSpMk id="4" creationId="{6D7364D3-D35A-428A-948E-FB16C3E54E5C}"/>
          </ac:grpSpMkLst>
        </pc:grpChg>
        <pc:graphicFrameChg chg="mod modGraphic">
          <ac:chgData name="Paul Easter" userId="6549cd31feb53bc1" providerId="LiveId" clId="{4E86F411-EAE7-49CF-A249-F75D20D0101D}" dt="2022-02-14T18:46:27.117" v="54438" actId="403"/>
          <ac:graphicFrameMkLst>
            <pc:docMk/>
            <pc:sldMk cId="305066641" sldId="496"/>
            <ac:graphicFrameMk id="7" creationId="{A188C39D-24E6-450F-B607-0C144D963762}"/>
          </ac:graphicFrameMkLst>
        </pc:graphicFrameChg>
        <pc:picChg chg="add mod topLvl">
          <ac:chgData name="Paul Easter" userId="6549cd31feb53bc1" providerId="LiveId" clId="{4E86F411-EAE7-49CF-A249-F75D20D0101D}" dt="2022-02-06T19:14:17.826" v="41968"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topLvl">
          <ac:chgData name="Paul Easter" userId="6549cd31feb53bc1" providerId="LiveId" clId="{4E86F411-EAE7-49CF-A249-F75D20D0101D}" dt="2022-02-06T19:14:17.826" v="41968" actId="164"/>
          <ac:picMkLst>
            <pc:docMk/>
            <pc:sldMk cId="305066641" sldId="496"/>
            <ac:picMk id="11" creationId="{03CA09DA-661C-4387-87C9-B24EEA1E19ED}"/>
          </ac:picMkLst>
        </pc:picChg>
        <pc:picChg chg="add mod topLvl">
          <ac:chgData name="Paul Easter" userId="6549cd31feb53bc1" providerId="LiveId" clId="{4E86F411-EAE7-49CF-A249-F75D20D0101D}" dt="2022-02-06T19:14:17.826" v="41968" actId="164"/>
          <ac:picMkLst>
            <pc:docMk/>
            <pc:sldMk cId="305066641" sldId="496"/>
            <ac:picMk id="12" creationId="{82F0A2A3-12D5-4820-B5BE-F0B32105C893}"/>
          </ac:picMkLst>
        </pc:picChg>
        <pc:picChg chg="add mod ord topLvl">
          <ac:chgData name="Paul Easter" userId="6549cd31feb53bc1" providerId="LiveId" clId="{4E86F411-EAE7-49CF-A249-F75D20D0101D}" dt="2022-02-06T19:14:17.826" v="41968" actId="164"/>
          <ac:picMkLst>
            <pc:docMk/>
            <pc:sldMk cId="305066641" sldId="496"/>
            <ac:picMk id="15" creationId="{F7F26FCB-C066-44BB-A26D-189653ED372C}"/>
          </ac:picMkLst>
        </pc:picChg>
        <pc:picChg chg="add mod topLvl">
          <ac:chgData name="Paul Easter" userId="6549cd31feb53bc1" providerId="LiveId" clId="{4E86F411-EAE7-49CF-A249-F75D20D0101D}" dt="2022-02-06T19:14:17.826" v="41968" actId="164"/>
          <ac:picMkLst>
            <pc:docMk/>
            <pc:sldMk cId="305066641" sldId="496"/>
            <ac:picMk id="16" creationId="{8C06C0F4-4AA9-4C1F-9773-3A12CB7884D4}"/>
          </ac:picMkLst>
        </pc:picChg>
        <pc:picChg chg="add mod">
          <ac:chgData name="Paul Easter" userId="6549cd31feb53bc1" providerId="LiveId" clId="{4E86F411-EAE7-49CF-A249-F75D20D0101D}" dt="2022-02-06T19:14:17.826" v="41968" actId="164"/>
          <ac:picMkLst>
            <pc:docMk/>
            <pc:sldMk cId="305066641" sldId="496"/>
            <ac:picMk id="17" creationId="{CCAE5F16-49E0-428D-82D4-71E38CBD6947}"/>
          </ac:picMkLst>
        </pc:picChg>
      </pc:sldChg>
      <pc:sldChg chg="addSp delSp modSp add mod ord">
        <pc:chgData name="Paul Easter" userId="6549cd31feb53bc1" providerId="LiveId" clId="{4E86F411-EAE7-49CF-A249-F75D20D0101D}" dt="2022-02-14T22:42:01.820" v="55694"/>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2-14T22:24:51.347" v="55320"/>
          <ac:spMkLst>
            <pc:docMk/>
            <pc:sldMk cId="1812417527" sldId="497"/>
            <ac:spMk id="13" creationId="{00000000-0000-0000-0000-000000000000}"/>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ord">
        <pc:chgData name="Paul Easter" userId="6549cd31feb53bc1" providerId="LiveId" clId="{4E86F411-EAE7-49CF-A249-F75D20D0101D}" dt="2022-02-14T22:42:23.503" v="55696"/>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2-14T22:31:05.627" v="55529" actId="20577"/>
          <ac:spMkLst>
            <pc:docMk/>
            <pc:sldMk cId="2125822745" sldId="498"/>
            <ac:spMk id="6" creationId="{5A04E985-43B8-4BAB-9FE6-02E5661048CD}"/>
          </ac:spMkLst>
        </pc:spChg>
        <pc:spChg chg="mod">
          <ac:chgData name="Paul Easter" userId="6549cd31feb53bc1" providerId="LiveId" clId="{4E86F411-EAE7-49CF-A249-F75D20D0101D}" dt="2022-02-14T22:24:51.347" v="55320"/>
          <ac:spMkLst>
            <pc:docMk/>
            <pc:sldMk cId="2125822745" sldId="498"/>
            <ac:spMk id="13" creationId="{00000000-0000-0000-0000-000000000000}"/>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add mod">
          <ac:chgData name="Paul Easter" userId="6549cd31feb53bc1" providerId="LiveId" clId="{4E86F411-EAE7-49CF-A249-F75D20D0101D}" dt="2022-02-14T22:29:41.039" v="55447" actId="1076"/>
          <ac:graphicFrameMkLst>
            <pc:docMk/>
            <pc:sldMk cId="2125822745" sldId="498"/>
            <ac:graphicFrameMk id="7" creationId="{526E5172-76F7-46BF-8825-7CFA329F606E}"/>
          </ac:graphicFrameMkLst>
        </pc:graphicFrame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ord">
        <pc:chgData name="Paul Easter" userId="6549cd31feb53bc1" providerId="LiveId" clId="{4E86F411-EAE7-49CF-A249-F75D20D0101D}" dt="2022-02-14T22:43:02.302" v="55706"/>
        <pc:sldMkLst>
          <pc:docMk/>
          <pc:sldMk cId="2721170266" sldId="499"/>
        </pc:sldMkLst>
        <pc:spChg chg="del mod">
          <ac:chgData name="Paul Easter" userId="6549cd31feb53bc1" providerId="LiveId" clId="{4E86F411-EAE7-49CF-A249-F75D20D0101D}" dt="2022-02-14T22:38:51.428" v="55611" actId="478"/>
          <ac:spMkLst>
            <pc:docMk/>
            <pc:sldMk cId="2721170266" sldId="499"/>
            <ac:spMk id="6" creationId="{5A04E985-43B8-4BAB-9FE6-02E5661048CD}"/>
          </ac:spMkLst>
        </pc:spChg>
        <pc:spChg chg="add mod">
          <ac:chgData name="Paul Easter" userId="6549cd31feb53bc1" providerId="LiveId" clId="{4E86F411-EAE7-49CF-A249-F75D20D0101D}" dt="2022-02-14T22:41:23.719" v="55690" actId="113"/>
          <ac:spMkLst>
            <pc:docMk/>
            <pc:sldMk cId="2721170266" sldId="499"/>
            <ac:spMk id="9" creationId="{DBCF28E9-A77F-4E86-BF15-5E0D322507D2}"/>
          </ac:spMkLst>
        </pc:spChg>
        <pc:spChg chg="mod">
          <ac:chgData name="Paul Easter" userId="6549cd31feb53bc1" providerId="LiveId" clId="{4E86F411-EAE7-49CF-A249-F75D20D0101D}" dt="2022-02-14T22:24:51.347" v="55320"/>
          <ac:spMkLst>
            <pc:docMk/>
            <pc:sldMk cId="2721170266" sldId="499"/>
            <ac:spMk id="13" creationId="{00000000-0000-0000-0000-000000000000}"/>
          </ac:spMkLst>
        </pc:spChg>
        <pc:spChg chg="mod">
          <ac:chgData name="Paul Easter" userId="6549cd31feb53bc1" providerId="LiveId" clId="{4E86F411-EAE7-49CF-A249-F75D20D0101D}" dt="2022-02-14T22:38:24.278" v="55609"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2-14T22:41:00.137" v="55688" actId="1076"/>
          <ac:grpSpMkLst>
            <pc:docMk/>
            <pc:sldMk cId="2721170266" sldId="499"/>
            <ac:grpSpMk id="2" creationId="{3DAEDFA2-D96E-4CB3-8837-BA53067C3BA3}"/>
          </ac:grpSpMkLst>
        </pc:grpChg>
        <pc:graphicFrameChg chg="del mod modGraphic">
          <ac:chgData name="Paul Easter" userId="6549cd31feb53bc1" providerId="LiveId" clId="{4E86F411-EAE7-49CF-A249-F75D20D0101D}" dt="2022-02-14T22:38:13.390" v="55592" actId="478"/>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2-14T22:51:28.117" v="56081" actId="20577"/>
        <pc:sldMkLst>
          <pc:docMk/>
          <pc:sldMk cId="1014852317" sldId="500"/>
        </pc:sldMkLst>
        <pc:spChg chg="mod">
          <ac:chgData name="Paul Easter" userId="6549cd31feb53bc1" providerId="LiveId" clId="{4E86F411-EAE7-49CF-A249-F75D20D0101D}" dt="2022-02-14T22:50:41.364" v="56061" actId="20577"/>
          <ac:spMkLst>
            <pc:docMk/>
            <pc:sldMk cId="1014852317" sldId="500"/>
            <ac:spMk id="5" creationId="{36139819-1AD4-4DCD-95F0-18D759EC04EA}"/>
          </ac:spMkLst>
        </pc:spChg>
        <pc:spChg chg="mod">
          <ac:chgData name="Paul Easter" userId="6549cd31feb53bc1" providerId="LiveId" clId="{4E86F411-EAE7-49CF-A249-F75D20D0101D}" dt="2022-02-14T22:51:28.117" v="56081" actId="20577"/>
          <ac:spMkLst>
            <pc:docMk/>
            <pc:sldMk cId="1014852317" sldId="500"/>
            <ac:spMk id="13" creationId="{00000000-0000-0000-0000-000000000000}"/>
          </ac:spMkLst>
        </pc:spChg>
      </pc:sldChg>
      <pc:sldChg chg="addSp delSp modSp add del mod ord">
        <pc:chgData name="Paul Easter" userId="6549cd31feb53bc1" providerId="LiveId" clId="{4E86F411-EAE7-49CF-A249-F75D20D0101D}" dt="2022-02-14T22:31:41.059" v="55530" actId="2696"/>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2-14T22:24:51.347" v="55320"/>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del mod">
        <pc:chgData name="Paul Easter" userId="6549cd31feb53bc1" providerId="LiveId" clId="{4E86F411-EAE7-49CF-A249-F75D20D0101D}" dt="2022-02-14T22:31:48.325" v="55531" actId="2696"/>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2-14T22:24:51.347" v="55320"/>
          <ac:spMkLst>
            <pc:docMk/>
            <pc:sldMk cId="127397860" sldId="502"/>
            <ac:spMk id="13" creationId="{00000000-0000-0000-0000-000000000000}"/>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2-14T22:24:51.347" v="55320"/>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2-14T22:24:51.347" v="55320"/>
          <ac:spMkLst>
            <pc:docMk/>
            <pc:sldMk cId="568993729" sldId="503"/>
            <ac:spMk id="13" creationId="{00000000-0000-0000-0000-000000000000}"/>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2-14T22:13:31.475" v="55131" actId="40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2-14T22:24:51.347" v="55320"/>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2-14T22:24:51.347" v="55320"/>
          <ac:spMkLst>
            <pc:docMk/>
            <pc:sldMk cId="3213515863" sldId="504"/>
            <ac:spMk id="13" creationId="{00000000-0000-0000-0000-000000000000}"/>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2-14T22:13:46.022" v="55134" actId="40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2-14T22:24:51.347" v="55320"/>
          <ac:spMkLst>
            <pc:docMk/>
            <pc:sldMk cId="1870535053" sldId="505"/>
            <ac:spMk id="13" creationId="{00000000-0000-0000-0000-000000000000}"/>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2-14T22:13:13.390" v="55128" actId="40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2-14T22:42:43.045" v="55704"/>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2-14T22:24:51.347" v="55320"/>
          <ac:spMkLst>
            <pc:docMk/>
            <pc:sldMk cId="1598740437" sldId="506"/>
            <ac:spMk id="13" creationId="{00000000-0000-0000-0000-000000000000}"/>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2-14T18:48:48.546" v="54449" actId="1036"/>
          <ac:spMkLst>
            <pc:docMk/>
            <pc:sldMk cId="1598740437" sldId="506"/>
            <ac:spMk id="17" creationId="{E7398256-9799-4A8F-BB15-21BF9F85F1CD}"/>
          </ac:spMkLst>
        </pc:spChg>
        <pc:graphicFrameChg chg="mod modGraphic">
          <ac:chgData name="Paul Easter" userId="6549cd31feb53bc1" providerId="LiveId" clId="{4E86F411-EAE7-49CF-A249-F75D20D0101D}" dt="2022-02-14T18:48:19.605" v="54447" actId="403"/>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2-14T18:48:13.678" v="54446" actId="403"/>
          <ac:graphicFrameMkLst>
            <pc:docMk/>
            <pc:sldMk cId="1598740437" sldId="506"/>
            <ac:graphicFrameMk id="18" creationId="{359EE34D-7DBC-4C16-B40A-2FBDD78F365E}"/>
          </ac:graphicFrameMkLst>
        </pc:graphicFrameChg>
      </pc:sldChg>
      <pc:sldChg chg="addSp delSp modSp add mod ord">
        <pc:chgData name="Paul Easter" userId="6549cd31feb53bc1" providerId="LiveId" clId="{4E86F411-EAE7-49CF-A249-F75D20D0101D}" dt="2022-02-26T21:57:42.605" v="66457"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2-26T21:57:42.605" v="66457" actId="113"/>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2-14T22:24:51.347" v="55320"/>
          <ac:spMkLst>
            <pc:docMk/>
            <pc:sldMk cId="952687141" sldId="507"/>
            <ac:spMk id="13" creationId="{00000000-0000-0000-0000-000000000000}"/>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2-26T21:48:57.888" v="66370" actId="20577"/>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ord">
        <pc:chgData name="Paul Easter" userId="6549cd31feb53bc1" providerId="LiveId" clId="{4E86F411-EAE7-49CF-A249-F75D20D0101D}" dt="2022-02-14T22:42:23.503" v="5569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spChg chg="mod">
          <ac:chgData name="Paul Easter" userId="6549cd31feb53bc1" providerId="LiveId" clId="{4E86F411-EAE7-49CF-A249-F75D20D0101D}" dt="2022-02-14T22:24:51.347" v="55320"/>
          <ac:spMkLst>
            <pc:docMk/>
            <pc:sldMk cId="1356587862" sldId="508"/>
            <ac:spMk id="13" creationId="{00000000-0000-0000-0000-000000000000}"/>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del mod">
        <pc:chgData name="Paul Easter" userId="6549cd31feb53bc1" providerId="LiveId" clId="{4E86F411-EAE7-49CF-A249-F75D20D0101D}" dt="2022-02-14T18:47:19.121" v="54441" actId="2696"/>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2-15T01:15:16.350" v="57812"/>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2-15T01:15:16.350" v="57812"/>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del mod ord">
        <pc:chgData name="Paul Easter" userId="6549cd31feb53bc1" providerId="LiveId" clId="{4E86F411-EAE7-49CF-A249-F75D20D0101D}" dt="2022-02-15T01:33:47.869" v="58185" actId="2696"/>
        <pc:sldMkLst>
          <pc:docMk/>
          <pc:sldMk cId="298837915" sldId="511"/>
        </pc:sldMkLst>
        <pc:spChg chg="mod">
          <ac:chgData name="Paul Easter" userId="6549cd31feb53bc1" providerId="LiveId" clId="{4E86F411-EAE7-49CF-A249-F75D20D0101D}" dt="2022-02-15T01:15:09.449" v="57811"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2-15T01:15:30.882" v="57816" actId="14100"/>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2-15T01:15:30.882" v="57816" actId="14100"/>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2-15T01:15:26.766" v="57815"/>
          <ac:spMkLst>
            <pc:docMk/>
            <pc:sldMk cId="2486995857" sldId="512"/>
            <ac:spMk id="13" creationId="{00000000-0000-0000-0000-000000000000}"/>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2-15T01:15:34.334" v="5781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2-15T01:15:34.334" v="57817"/>
          <ac:spMkLst>
            <pc:docMk/>
            <pc:sldMk cId="2697192417" sldId="513"/>
            <ac:spMk id="13" creationId="{00000000-0000-0000-0000-000000000000}"/>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22:08:36.860" v="40208"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2-15T01:15:20.047" v="57813"/>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2-15T01:15:20.047" v="57813"/>
          <ac:spMkLst>
            <pc:docMk/>
            <pc:sldMk cId="4052267311" sldId="514"/>
            <ac:spMk id="13" creationId="{00000000-0000-0000-0000-000000000000}"/>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2-15T01:15:23.099" v="57814"/>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spChg chg="mod">
          <ac:chgData name="Paul Easter" userId="6549cd31feb53bc1" providerId="LiveId" clId="{4E86F411-EAE7-49CF-A249-F75D20D0101D}" dt="2022-02-15T01:15:23.099" v="57814"/>
          <ac:spMkLst>
            <pc:docMk/>
            <pc:sldMk cId="3420358435" sldId="515"/>
            <ac:spMk id="13" creationId="{00000000-0000-0000-0000-000000000000}"/>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2-15T01:15:37.434" v="57818"/>
        <pc:sldMkLst>
          <pc:docMk/>
          <pc:sldMk cId="2095983914" sldId="516"/>
        </pc:sldMkLst>
        <pc:spChg chg="mod">
          <ac:chgData name="Paul Easter" userId="6549cd31feb53bc1" providerId="LiveId" clId="{4E86F411-EAE7-49CF-A249-F75D20D0101D}" dt="2022-02-15T01:15:37.434" v="57818"/>
          <ac:spMkLst>
            <pc:docMk/>
            <pc:sldMk cId="2095983914" sldId="516"/>
            <ac:spMk id="13" creationId="{00000000-0000-0000-0000-000000000000}"/>
          </ac:spMkLst>
        </pc:spChg>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2-15T01:15:41.115" v="57819"/>
        <pc:sldMkLst>
          <pc:docMk/>
          <pc:sldMk cId="2650742419" sldId="517"/>
        </pc:sldMkLst>
        <pc:spChg chg="mod">
          <ac:chgData name="Paul Easter" userId="6549cd31feb53bc1" providerId="LiveId" clId="{4E86F411-EAE7-49CF-A249-F75D20D0101D}" dt="2022-02-15T01:15:41.115" v="57819"/>
          <ac:spMkLst>
            <pc:docMk/>
            <pc:sldMk cId="2650742419" sldId="517"/>
            <ac:spMk id="13" creationId="{00000000-0000-0000-0000-000000000000}"/>
          </ac:spMkLst>
        </pc:spChg>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spChg chg="mod">
          <ac:chgData name="Paul Easter" userId="6549cd31feb53bc1" providerId="LiveId" clId="{4E86F411-EAE7-49CF-A249-F75D20D0101D}" dt="2022-01-27T22:09:11.204" v="40209"/>
          <ac:spMkLst>
            <pc:docMk/>
            <pc:sldMk cId="2650742419" sldId="517"/>
            <ac:spMk id="16" creationId="{DB76CC56-53EC-4546-84BF-2A055BAF6AB6}"/>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2-15T01:15:45.971" v="57820"/>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2-15T01:15:45.971" v="57820"/>
          <ac:spMkLst>
            <pc:docMk/>
            <pc:sldMk cId="2492900279" sldId="518"/>
            <ac:spMk id="13" creationId="{00000000-0000-0000-0000-000000000000}"/>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2-15T01:15:52.406" v="57821"/>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spChg chg="mod">
          <ac:chgData name="Paul Easter" userId="6549cd31feb53bc1" providerId="LiveId" clId="{4E86F411-EAE7-49CF-A249-F75D20D0101D}" dt="2022-02-15T01:15:52.406" v="57821"/>
          <ac:spMkLst>
            <pc:docMk/>
            <pc:sldMk cId="279222482" sldId="519"/>
            <ac:spMk id="13" creationId="{00000000-0000-0000-0000-000000000000}"/>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addSp delSp modSp add mod ord">
        <pc:chgData name="Paul Easter" userId="6549cd31feb53bc1" providerId="LiveId" clId="{4E86F411-EAE7-49CF-A249-F75D20D0101D}" dt="2022-02-15T04:14:53.739" v="59465" actId="113"/>
        <pc:sldMkLst>
          <pc:docMk/>
          <pc:sldMk cId="2013433729" sldId="523"/>
        </pc:sldMkLst>
        <pc:spChg chg="mod">
          <ac:chgData name="Paul Easter" userId="6549cd31feb53bc1" providerId="LiveId" clId="{4E86F411-EAE7-49CF-A249-F75D20D0101D}" dt="2022-02-15T04:14:53.739" v="59465" actId="113"/>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2-15T00:43:15.011" v="56797" actId="20577"/>
          <ac:spMkLst>
            <pc:docMk/>
            <pc:sldMk cId="2013433729" sldId="523"/>
            <ac:spMk id="14" creationId="{D1A264E9-38AC-47A4-83E2-D3C122E48CFC}"/>
          </ac:spMkLst>
        </pc:spChg>
        <pc:picChg chg="del mod">
          <ac:chgData name="Paul Easter" userId="6549cd31feb53bc1" providerId="LiveId" clId="{4E86F411-EAE7-49CF-A249-F75D20D0101D}" dt="2022-02-15T00:42:56.386" v="56768" actId="478"/>
          <ac:picMkLst>
            <pc:docMk/>
            <pc:sldMk cId="2013433729" sldId="523"/>
            <ac:picMk id="3" creationId="{6A4ED051-BB3F-4542-B2DF-1177683648BE}"/>
          </ac:picMkLst>
        </pc:picChg>
        <pc:picChg chg="add mod">
          <ac:chgData name="Paul Easter" userId="6549cd31feb53bc1" providerId="LiveId" clId="{4E86F411-EAE7-49CF-A249-F75D20D0101D}" dt="2022-02-15T00:51:31.532" v="57138" actId="1076"/>
          <ac:picMkLst>
            <pc:docMk/>
            <pc:sldMk cId="2013433729" sldId="523"/>
            <ac:picMk id="4" creationId="{11CCAFBD-3390-4FD7-A905-DFC18BDE767A}"/>
          </ac:picMkLst>
        </pc:picChg>
        <pc:picChg chg="del mod modCrop">
          <ac:chgData name="Paul Easter" userId="6549cd31feb53bc1" providerId="LiveId" clId="{4E86F411-EAE7-49CF-A249-F75D20D0101D}" dt="2022-02-15T00:32:55.463" v="56184" actId="478"/>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2-14T22:51:41.385" v="56083"/>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2-14T22:51:41.385" v="56083"/>
          <ac:spMkLst>
            <pc:docMk/>
            <pc:sldMk cId="4034834177" sldId="524"/>
            <ac:spMk id="13" creationId="{00000000-0000-0000-0000-000000000000}"/>
          </ac:spMkLst>
        </pc:spChg>
      </pc:sldChg>
      <pc:sldChg chg="modSp add mod">
        <pc:chgData name="Paul Easter" userId="6549cd31feb53bc1" providerId="LiveId" clId="{4E86F411-EAE7-49CF-A249-F75D20D0101D}" dt="2022-02-14T22:51:45.643" v="56084"/>
        <pc:sldMkLst>
          <pc:docMk/>
          <pc:sldMk cId="3524019225" sldId="525"/>
        </pc:sldMkLst>
        <pc:spChg chg="mod">
          <ac:chgData name="Paul Easter" userId="6549cd31feb53bc1" providerId="LiveId" clId="{4E86F411-EAE7-49CF-A249-F75D20D0101D}" dt="2022-01-27T22:06:50.269" v="40188" actId="20577"/>
          <ac:spMkLst>
            <pc:docMk/>
            <pc:sldMk cId="3524019225" sldId="525"/>
            <ac:spMk id="7" creationId="{3BF22CDA-23C2-4F7D-BAFE-CC4006CC4CFB}"/>
          </ac:spMkLst>
        </pc:spChg>
        <pc:spChg chg="mod">
          <ac:chgData name="Paul Easter" userId="6549cd31feb53bc1" providerId="LiveId" clId="{4E86F411-EAE7-49CF-A249-F75D20D0101D}" dt="2022-02-14T22:51:45.643" v="56084"/>
          <ac:spMkLst>
            <pc:docMk/>
            <pc:sldMk cId="3524019225" sldId="525"/>
            <ac:spMk id="13" creationId="{00000000-0000-0000-0000-000000000000}"/>
          </ac:spMkLst>
        </pc:spChg>
      </pc:sldChg>
      <pc:sldChg chg="modSp add mod">
        <pc:chgData name="Paul Easter" userId="6549cd31feb53bc1" providerId="LiveId" clId="{4E86F411-EAE7-49CF-A249-F75D20D0101D}" dt="2022-02-21T09:33:20.270" v="63757"/>
        <pc:sldMkLst>
          <pc:docMk/>
          <pc:sldMk cId="2584741372" sldId="526"/>
        </pc:sldMkLst>
        <pc:spChg chg="mod">
          <ac:chgData name="Paul Easter" userId="6549cd31feb53bc1" providerId="LiveId" clId="{4E86F411-EAE7-49CF-A249-F75D20D0101D}" dt="2022-02-21T09:33:20.270" v="63757"/>
          <ac:spMkLst>
            <pc:docMk/>
            <pc:sldMk cId="2584741372" sldId="526"/>
            <ac:spMk id="7" creationId="{3BF22CDA-23C2-4F7D-BAFE-CC4006CC4CFB}"/>
          </ac:spMkLst>
        </pc:spChg>
        <pc:spChg chg="mod">
          <ac:chgData name="Paul Easter" userId="6549cd31feb53bc1" providerId="LiveId" clId="{4E86F411-EAE7-49CF-A249-F75D20D0101D}" dt="2022-02-14T22:51:50.352" v="56085"/>
          <ac:spMkLst>
            <pc:docMk/>
            <pc:sldMk cId="2584741372" sldId="526"/>
            <ac:spMk id="13" creationId="{00000000-0000-0000-0000-000000000000}"/>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del mod">
        <pc:chgData name="Paul Easter" userId="6549cd31feb53bc1" providerId="LiveId" clId="{4E86F411-EAE7-49CF-A249-F75D20D0101D}" dt="2022-02-14T17:03:27.254" v="53723" actId="2696"/>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addSp delSp modSp add del mod ord">
        <pc:chgData name="Paul Easter" userId="6549cd31feb53bc1" providerId="LiveId" clId="{4E86F411-EAE7-49CF-A249-F75D20D0101D}" dt="2022-02-16T16:09:59.486" v="62919" actId="2696"/>
        <pc:sldMkLst>
          <pc:docMk/>
          <pc:sldMk cId="1605966584" sldId="529"/>
        </pc:sldMkLst>
        <pc:spChg chg="mod">
          <ac:chgData name="Paul Easter" userId="6549cd31feb53bc1" providerId="LiveId" clId="{4E86F411-EAE7-49CF-A249-F75D20D0101D}" dt="2022-02-14T13:27:33.951" v="52743" actId="14100"/>
          <ac:spMkLst>
            <pc:docMk/>
            <pc:sldMk cId="1605966584" sldId="529"/>
            <ac:spMk id="7" creationId="{D35883E4-9118-465D-B187-1A6BD9144B01}"/>
          </ac:spMkLst>
        </pc:spChg>
        <pc:spChg chg="mod">
          <ac:chgData name="Paul Easter" userId="6549cd31feb53bc1" providerId="LiveId" clId="{4E86F411-EAE7-49CF-A249-F75D20D0101D}" dt="2022-02-14T13:44:05.761" v="52885" actId="1076"/>
          <ac:spMkLst>
            <pc:docMk/>
            <pc:sldMk cId="1605966584" sldId="529"/>
            <ac:spMk id="8" creationId="{E2F794A7-8C4C-4A3F-A33D-B76FD77934A3}"/>
          </ac:spMkLst>
        </pc:spChg>
        <pc:spChg chg="add del mod">
          <ac:chgData name="Paul Easter" userId="6549cd31feb53bc1" providerId="LiveId" clId="{4E86F411-EAE7-49CF-A249-F75D20D0101D}" dt="2022-02-14T13:37:21.106" v="52821" actId="478"/>
          <ac:spMkLst>
            <pc:docMk/>
            <pc:sldMk cId="1605966584" sldId="529"/>
            <ac:spMk id="9" creationId="{63FC749C-1AB8-4A5F-B1E3-A2BFFF00D379}"/>
          </ac:spMkLst>
        </pc:spChg>
        <pc:spChg chg="add mod">
          <ac:chgData name="Paul Easter" userId="6549cd31feb53bc1" providerId="LiveId" clId="{4E86F411-EAE7-49CF-A249-F75D20D0101D}" dt="2022-02-14T13:44:00.525" v="52884" actId="20577"/>
          <ac:spMkLst>
            <pc:docMk/>
            <pc:sldMk cId="1605966584" sldId="529"/>
            <ac:spMk id="11" creationId="{DB83D9E3-48A8-474D-B208-008C9B7948EE}"/>
          </ac:spMkLst>
        </pc:spChg>
        <pc:spChg chg="mod">
          <ac:chgData name="Paul Easter" userId="6549cd31feb53bc1" providerId="LiveId" clId="{4E86F411-EAE7-49CF-A249-F75D20D0101D}" dt="2022-02-14T13:25:53.292" v="52733" actId="20577"/>
          <ac:spMkLst>
            <pc:docMk/>
            <pc:sldMk cId="1605966584" sldId="529"/>
            <ac:spMk id="13" creationId="{00000000-0000-0000-0000-000000000000}"/>
          </ac:spMkLst>
        </pc:spChg>
        <pc:spChg chg="del mod">
          <ac:chgData name="Paul Easter" userId="6549cd31feb53bc1" providerId="LiveId" clId="{4E86F411-EAE7-49CF-A249-F75D20D0101D}" dt="2022-02-14T13:36:32.156" v="52796" actId="478"/>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del mod ord">
        <pc:chgData name="Paul Easter" userId="6549cd31feb53bc1" providerId="LiveId" clId="{4E86F411-EAE7-49CF-A249-F75D20D0101D}" dt="2022-02-14T14:03:09.903" v="53004" actId="2696"/>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del mod">
        <pc:chgData name="Paul Easter" userId="6549cd31feb53bc1" providerId="LiveId" clId="{4E86F411-EAE7-49CF-A249-F75D20D0101D}" dt="2022-02-14T14:03:13.003" v="53005" actId="269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del mod ord">
        <pc:chgData name="Paul Easter" userId="6549cd31feb53bc1" providerId="LiveId" clId="{4E86F411-EAE7-49CF-A249-F75D20D0101D}" dt="2022-02-14T14:03:16.695" v="53006" actId="2696"/>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del mod">
        <pc:chgData name="Paul Easter" userId="6549cd31feb53bc1" providerId="LiveId" clId="{4E86F411-EAE7-49CF-A249-F75D20D0101D}" dt="2022-02-14T14:03:22.402" v="53008" actId="2696"/>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del mod">
        <pc:chgData name="Paul Easter" userId="6549cd31feb53bc1" providerId="LiveId" clId="{4E86F411-EAE7-49CF-A249-F75D20D0101D}" dt="2022-02-14T14:03:19.746" v="53007" actId="2696"/>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del mod">
        <pc:chgData name="Paul Easter" userId="6549cd31feb53bc1" providerId="LiveId" clId="{4E86F411-EAE7-49CF-A249-F75D20D0101D}" dt="2022-02-14T14:03:24.941" v="53009" actId="2696"/>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del mod">
        <pc:chgData name="Paul Easter" userId="6549cd31feb53bc1" providerId="LiveId" clId="{4E86F411-EAE7-49CF-A249-F75D20D0101D}" dt="2022-02-14T14:03:27.742" v="53010" actId="2696"/>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del mod ord">
        <pc:chgData name="Paul Easter" userId="6549cd31feb53bc1" providerId="LiveId" clId="{4E86F411-EAE7-49CF-A249-F75D20D0101D}" dt="2022-02-16T16:09:17.899" v="62916" actId="269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2-14T16:59:06.534" v="53713" actId="20577"/>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sldChg chg="addSp delSp modSp add del mod ord">
        <pc:chgData name="Paul Easter" userId="6549cd31feb53bc1" providerId="LiveId" clId="{4E86F411-EAE7-49CF-A249-F75D20D0101D}" dt="2022-02-14T22:37:06.273" v="55589" actId="2696"/>
        <pc:sldMkLst>
          <pc:docMk/>
          <pc:sldMk cId="3809269193" sldId="538"/>
        </pc:sldMkLst>
        <pc:spChg chg="mod">
          <ac:chgData name="Paul Easter" userId="6549cd31feb53bc1" providerId="LiveId" clId="{4E86F411-EAE7-49CF-A249-F75D20D0101D}" dt="2022-02-14T22:35:32.299" v="55583" actId="20577"/>
          <ac:spMkLst>
            <pc:docMk/>
            <pc:sldMk cId="3809269193" sldId="538"/>
            <ac:spMk id="6" creationId="{5A04E985-43B8-4BAB-9FE6-02E5661048CD}"/>
          </ac:spMkLst>
        </pc:spChg>
        <pc:spChg chg="add del mod">
          <ac:chgData name="Paul Easter" userId="6549cd31feb53bc1" providerId="LiveId" clId="{4E86F411-EAE7-49CF-A249-F75D20D0101D}" dt="2022-01-28T10:20:47.580" v="41316" actId="478"/>
          <ac:spMkLst>
            <pc:docMk/>
            <pc:sldMk cId="3809269193" sldId="538"/>
            <ac:spMk id="9" creationId="{E55BA6E0-9A02-4EC8-A9DC-713424EBFBF9}"/>
          </ac:spMkLst>
        </pc:spChg>
        <pc:spChg chg="mod">
          <ac:chgData name="Paul Easter" userId="6549cd31feb53bc1" providerId="LiveId" clId="{4E86F411-EAE7-49CF-A249-F75D20D0101D}" dt="2022-02-14T22:24:51.347" v="55320"/>
          <ac:spMkLst>
            <pc:docMk/>
            <pc:sldMk cId="3809269193" sldId="538"/>
            <ac:spMk id="13" creationId="{00000000-0000-0000-0000-000000000000}"/>
          </ac:spMkLst>
        </pc:spChg>
        <pc:spChg chg="mod">
          <ac:chgData name="Paul Easter" userId="6549cd31feb53bc1" providerId="LiveId" clId="{4E86F411-EAE7-49CF-A249-F75D20D0101D}" dt="2022-01-28T10:01:31.574" v="40372" actId="20577"/>
          <ac:spMkLst>
            <pc:docMk/>
            <pc:sldMk cId="3809269193" sldId="538"/>
            <ac:spMk id="14" creationId="{D1A264E9-38AC-47A4-83E2-D3C122E48CFC}"/>
          </ac:spMkLst>
        </pc:spChg>
        <pc:spChg chg="del mod">
          <ac:chgData name="Paul Easter" userId="6549cd31feb53bc1" providerId="LiveId" clId="{4E86F411-EAE7-49CF-A249-F75D20D0101D}" dt="2022-01-28T10:09:08.726" v="41022" actId="478"/>
          <ac:spMkLst>
            <pc:docMk/>
            <pc:sldMk cId="3809269193" sldId="538"/>
            <ac:spMk id="17" creationId="{E7398256-9799-4A8F-BB15-21BF9F85F1CD}"/>
          </ac:spMkLst>
        </pc:spChg>
        <pc:graphicFrameChg chg="mod modGraphic">
          <ac:chgData name="Paul Easter" userId="6549cd31feb53bc1" providerId="LiveId" clId="{4E86F411-EAE7-49CF-A249-F75D20D0101D}" dt="2022-02-14T22:35:52.381" v="55588" actId="20577"/>
          <ac:graphicFrameMkLst>
            <pc:docMk/>
            <pc:sldMk cId="3809269193" sldId="538"/>
            <ac:graphicFrameMk id="7" creationId="{A188C39D-24E6-450F-B607-0C144D963762}"/>
          </ac:graphicFrameMkLst>
        </pc:graphicFrameChg>
        <pc:graphicFrameChg chg="add del mod modGraphic">
          <ac:chgData name="Paul Easter" userId="6549cd31feb53bc1" providerId="LiveId" clId="{4E86F411-EAE7-49CF-A249-F75D20D0101D}" dt="2022-01-28T10:20:48.757" v="41317" actId="478"/>
          <ac:graphicFrameMkLst>
            <pc:docMk/>
            <pc:sldMk cId="3809269193" sldId="538"/>
            <ac:graphicFrameMk id="8" creationId="{3EAC035C-BCC2-4AC5-9775-B9AC1C353DF3}"/>
          </ac:graphicFrameMkLst>
        </pc:graphicFrameChg>
        <pc:graphicFrameChg chg="del mod">
          <ac:chgData name="Paul Easter" userId="6549cd31feb53bc1" providerId="LiveId" clId="{4E86F411-EAE7-49CF-A249-F75D20D0101D}" dt="2022-01-28T10:09:01.996" v="41019" actId="478"/>
          <ac:graphicFrameMkLst>
            <pc:docMk/>
            <pc:sldMk cId="3809269193" sldId="538"/>
            <ac:graphicFrameMk id="18" creationId="{359EE34D-7DBC-4C16-B40A-2FBDD78F365E}"/>
          </ac:graphicFrameMkLst>
        </pc:graphicFrameChg>
      </pc:sldChg>
      <pc:sldChg chg="addSp delSp modSp add del mod">
        <pc:chgData name="Paul Easter" userId="6549cd31feb53bc1" providerId="LiveId" clId="{4E86F411-EAE7-49CF-A249-F75D20D0101D}" dt="2022-02-14T22:37:29.176" v="55590" actId="47"/>
        <pc:sldMkLst>
          <pc:docMk/>
          <pc:sldMk cId="3072827526" sldId="539"/>
        </pc:sldMkLst>
        <pc:spChg chg="mod">
          <ac:chgData name="Paul Easter" userId="6549cd31feb53bc1" providerId="LiveId" clId="{4E86F411-EAE7-49CF-A249-F75D20D0101D}" dt="2022-01-30T06:28:47.839" v="41861" actId="113"/>
          <ac:spMkLst>
            <pc:docMk/>
            <pc:sldMk cId="3072827526" sldId="539"/>
            <ac:spMk id="6" creationId="{5A04E985-43B8-4BAB-9FE6-02E5661048CD}"/>
          </ac:spMkLst>
        </pc:spChg>
        <pc:spChg chg="del">
          <ac:chgData name="Paul Easter" userId="6549cd31feb53bc1" providerId="LiveId" clId="{4E86F411-EAE7-49CF-A249-F75D20D0101D}" dt="2022-01-28T10:21:13.995" v="41323" actId="478"/>
          <ac:spMkLst>
            <pc:docMk/>
            <pc:sldMk cId="3072827526" sldId="539"/>
            <ac:spMk id="9" creationId="{E55BA6E0-9A02-4EC8-A9DC-713424EBFBF9}"/>
          </ac:spMkLst>
        </pc:spChg>
        <pc:spChg chg="mod">
          <ac:chgData name="Paul Easter" userId="6549cd31feb53bc1" providerId="LiveId" clId="{4E86F411-EAE7-49CF-A249-F75D20D0101D}" dt="2022-02-14T22:24:51.347" v="55320"/>
          <ac:spMkLst>
            <pc:docMk/>
            <pc:sldMk cId="3072827526" sldId="539"/>
            <ac:spMk id="13" creationId="{00000000-0000-0000-0000-000000000000}"/>
          </ac:spMkLst>
        </pc:spChg>
        <pc:spChg chg="mod">
          <ac:chgData name="Paul Easter" userId="6549cd31feb53bc1" providerId="LiveId" clId="{4E86F411-EAE7-49CF-A249-F75D20D0101D}" dt="2022-01-30T06:28:20.974" v="41834" actId="20577"/>
          <ac:spMkLst>
            <pc:docMk/>
            <pc:sldMk cId="3072827526" sldId="539"/>
            <ac:spMk id="14" creationId="{D1A264E9-38AC-47A4-83E2-D3C122E48CFC}"/>
          </ac:spMkLst>
        </pc:spChg>
        <pc:graphicFrameChg chg="del modGraphic">
          <ac:chgData name="Paul Easter" userId="6549cd31feb53bc1" providerId="LiveId" clId="{4E86F411-EAE7-49CF-A249-F75D20D0101D}" dt="2022-01-28T10:21:06.224" v="41321" actId="478"/>
          <ac:graphicFrameMkLst>
            <pc:docMk/>
            <pc:sldMk cId="3072827526" sldId="539"/>
            <ac:graphicFrameMk id="7" creationId="{A188C39D-24E6-450F-B607-0C144D963762}"/>
          </ac:graphicFrameMkLst>
        </pc:graphicFrameChg>
        <pc:graphicFrameChg chg="mod">
          <ac:chgData name="Paul Easter" userId="6549cd31feb53bc1" providerId="LiveId" clId="{4E86F411-EAE7-49CF-A249-F75D20D0101D}" dt="2022-01-30T06:23:36.542" v="41785" actId="313"/>
          <ac:graphicFrameMkLst>
            <pc:docMk/>
            <pc:sldMk cId="3072827526" sldId="539"/>
            <ac:graphicFrameMk id="8" creationId="{3EAC035C-BCC2-4AC5-9775-B9AC1C353DF3}"/>
          </ac:graphicFrameMkLst>
        </pc:graphicFrameChg>
        <pc:graphicFrameChg chg="add mod modGraphic">
          <ac:chgData name="Paul Easter" userId="6549cd31feb53bc1" providerId="LiveId" clId="{4E86F411-EAE7-49CF-A249-F75D20D0101D}" dt="2022-01-30T06:28:29.275" v="41845" actId="20577"/>
          <ac:graphicFrameMkLst>
            <pc:docMk/>
            <pc:sldMk cId="3072827526" sldId="539"/>
            <ac:graphicFrameMk id="10" creationId="{6FA7F3DA-1C95-4140-BE14-10D86E737625}"/>
          </ac:graphicFrameMkLst>
        </pc:graphicFrameChg>
        <pc:graphicFrameChg chg="add del mod">
          <ac:chgData name="Paul Easter" userId="6549cd31feb53bc1" providerId="LiveId" clId="{4E86F411-EAE7-49CF-A249-F75D20D0101D}" dt="2022-01-28T11:03:28.306" v="41418"/>
          <ac:graphicFrameMkLst>
            <pc:docMk/>
            <pc:sldMk cId="3072827526" sldId="539"/>
            <ac:graphicFrameMk id="11" creationId="{959CF0A4-2471-4C1D-899E-EB673B5D77B0}"/>
          </ac:graphicFrameMkLst>
        </pc:graphicFrameChg>
        <pc:graphicFrameChg chg="add del mod">
          <ac:chgData name="Paul Easter" userId="6549cd31feb53bc1" providerId="LiveId" clId="{4E86F411-EAE7-49CF-A249-F75D20D0101D}" dt="2022-01-28T11:04:18.648" v="41422" actId="478"/>
          <ac:graphicFrameMkLst>
            <pc:docMk/>
            <pc:sldMk cId="3072827526" sldId="539"/>
            <ac:graphicFrameMk id="12" creationId="{96EEEF3F-FAAD-4512-AA22-A8FB519DC019}"/>
          </ac:graphicFrameMkLst>
        </pc:graphicFrameChg>
      </pc:sldChg>
      <pc:sldChg chg="addSp delSp modSp add del mod">
        <pc:chgData name="Paul Easter" userId="6549cd31feb53bc1" providerId="LiveId" clId="{4E86F411-EAE7-49CF-A249-F75D20D0101D}" dt="2022-02-14T22:37:31.929" v="55591" actId="47"/>
        <pc:sldMkLst>
          <pc:docMk/>
          <pc:sldMk cId="1939000348" sldId="540"/>
        </pc:sldMkLst>
        <pc:spChg chg="mod">
          <ac:chgData name="Paul Easter" userId="6549cd31feb53bc1" providerId="LiveId" clId="{4E86F411-EAE7-49CF-A249-F75D20D0101D}" dt="2022-01-28T13:06:34.042" v="41739" actId="20577"/>
          <ac:spMkLst>
            <pc:docMk/>
            <pc:sldMk cId="1939000348" sldId="540"/>
            <ac:spMk id="6" creationId="{5A04E985-43B8-4BAB-9FE6-02E5661048CD}"/>
          </ac:spMkLst>
        </pc:spChg>
        <pc:spChg chg="mod">
          <ac:chgData name="Paul Easter" userId="6549cd31feb53bc1" providerId="LiveId" clId="{4E86F411-EAE7-49CF-A249-F75D20D0101D}" dt="2022-02-14T22:24:51.347" v="55320"/>
          <ac:spMkLst>
            <pc:docMk/>
            <pc:sldMk cId="1939000348" sldId="540"/>
            <ac:spMk id="13" creationId="{00000000-0000-0000-0000-000000000000}"/>
          </ac:spMkLst>
        </pc:spChg>
        <pc:spChg chg="mod">
          <ac:chgData name="Paul Easter" userId="6549cd31feb53bc1" providerId="LiveId" clId="{4E86F411-EAE7-49CF-A249-F75D20D0101D}" dt="2022-01-30T06:24:33.005" v="41792" actId="20577"/>
          <ac:spMkLst>
            <pc:docMk/>
            <pc:sldMk cId="1939000348" sldId="540"/>
            <ac:spMk id="14" creationId="{D1A264E9-38AC-47A4-83E2-D3C122E48CFC}"/>
          </ac:spMkLst>
        </pc:spChg>
        <pc:graphicFrameChg chg="del">
          <ac:chgData name="Paul Easter" userId="6549cd31feb53bc1" providerId="LiveId" clId="{4E86F411-EAE7-49CF-A249-F75D20D0101D}" dt="2022-01-28T11:05:10.216" v="41462" actId="478"/>
          <ac:graphicFrameMkLst>
            <pc:docMk/>
            <pc:sldMk cId="1939000348" sldId="540"/>
            <ac:graphicFrameMk id="8" creationId="{3EAC035C-BCC2-4AC5-9775-B9AC1C353DF3}"/>
          </ac:graphicFrameMkLst>
        </pc:graphicFrameChg>
        <pc:graphicFrameChg chg="add del mod modGraphic">
          <ac:chgData name="Paul Easter" userId="6549cd31feb53bc1" providerId="LiveId" clId="{4E86F411-EAE7-49CF-A249-F75D20D0101D}" dt="2022-01-28T11:19:44.658" v="41667" actId="478"/>
          <ac:graphicFrameMkLst>
            <pc:docMk/>
            <pc:sldMk cId="1939000348" sldId="540"/>
            <ac:graphicFrameMk id="9" creationId="{130F8270-7155-4CE0-9F9C-A9C81F99739D}"/>
          </ac:graphicFrameMkLst>
        </pc:graphicFrameChg>
        <pc:graphicFrameChg chg="mod modGraphic">
          <ac:chgData name="Paul Easter" userId="6549cd31feb53bc1" providerId="LiveId" clId="{4E86F411-EAE7-49CF-A249-F75D20D0101D}" dt="2022-01-30T06:24:22.537" v="41789"/>
          <ac:graphicFrameMkLst>
            <pc:docMk/>
            <pc:sldMk cId="1939000348" sldId="540"/>
            <ac:graphicFrameMk id="10" creationId="{6FA7F3DA-1C95-4140-BE14-10D86E737625}"/>
          </ac:graphicFrameMkLst>
        </pc:graphicFrameChg>
        <pc:graphicFrameChg chg="mod modGraphic">
          <ac:chgData name="Paul Easter" userId="6549cd31feb53bc1" providerId="LiveId" clId="{4E86F411-EAE7-49CF-A249-F75D20D0101D}" dt="2022-01-30T06:25:26.270" v="41799"/>
          <ac:graphicFrameMkLst>
            <pc:docMk/>
            <pc:sldMk cId="1939000348" sldId="540"/>
            <ac:graphicFrameMk id="12" creationId="{96EEEF3F-FAAD-4512-AA22-A8FB519DC019}"/>
          </ac:graphicFrameMkLst>
        </pc:graphicFrameChg>
      </pc:sldChg>
      <pc:sldChg chg="add del">
        <pc:chgData name="Paul Easter" userId="6549cd31feb53bc1" providerId="LiveId" clId="{4E86F411-EAE7-49CF-A249-F75D20D0101D}" dt="2022-02-12T22:09:31.295" v="42232" actId="2696"/>
        <pc:sldMkLst>
          <pc:docMk/>
          <pc:sldMk cId="2656429602" sldId="541"/>
        </pc:sldMkLst>
      </pc:sldChg>
      <pc:sldChg chg="addSp modSp add mod">
        <pc:chgData name="Paul Easter" userId="6549cd31feb53bc1" providerId="LiveId" clId="{4E86F411-EAE7-49CF-A249-F75D20D0101D}" dt="2022-02-13T12:00:18.822" v="43410" actId="20577"/>
        <pc:sldMkLst>
          <pc:docMk/>
          <pc:sldMk cId="3869406314" sldId="541"/>
        </pc:sldMkLst>
        <pc:spChg chg="add mod">
          <ac:chgData name="Paul Easter" userId="6549cd31feb53bc1" providerId="LiveId" clId="{4E86F411-EAE7-49CF-A249-F75D20D0101D}" dt="2022-02-13T00:07:27.989" v="43177" actId="1035"/>
          <ac:spMkLst>
            <pc:docMk/>
            <pc:sldMk cId="3869406314" sldId="541"/>
            <ac:spMk id="7" creationId="{2F9433F3-AA58-483A-ABA2-BD256A617450}"/>
          </ac:spMkLst>
        </pc:spChg>
        <pc:spChg chg="mod">
          <ac:chgData name="Paul Easter" userId="6549cd31feb53bc1" providerId="LiveId" clId="{4E86F411-EAE7-49CF-A249-F75D20D0101D}" dt="2022-02-12T22:28:10.157" v="42427" actId="6549"/>
          <ac:spMkLst>
            <pc:docMk/>
            <pc:sldMk cId="3869406314" sldId="541"/>
            <ac:spMk id="8" creationId="{E2F794A7-8C4C-4A3F-A33D-B76FD77934A3}"/>
          </ac:spMkLst>
        </pc:spChg>
        <pc:spChg chg="mod">
          <ac:chgData name="Paul Easter" userId="6549cd31feb53bc1" providerId="LiveId" clId="{4E86F411-EAE7-49CF-A249-F75D20D0101D}" dt="2022-02-13T12:00:18.822" v="43410" actId="20577"/>
          <ac:spMkLst>
            <pc:docMk/>
            <pc:sldMk cId="3869406314" sldId="541"/>
            <ac:spMk id="14" creationId="{D1A264E9-38AC-47A4-83E2-D3C122E48CFC}"/>
          </ac:spMkLst>
        </pc:spChg>
        <pc:picChg chg="mod">
          <ac:chgData name="Paul Easter" userId="6549cd31feb53bc1" providerId="LiveId" clId="{4E86F411-EAE7-49CF-A249-F75D20D0101D}" dt="2022-02-12T22:27:01.480" v="42396" actId="14826"/>
          <ac:picMkLst>
            <pc:docMk/>
            <pc:sldMk cId="3869406314" sldId="541"/>
            <ac:picMk id="3" creationId="{6A4ED051-BB3F-4542-B2DF-1177683648BE}"/>
          </ac:picMkLst>
        </pc:picChg>
        <pc:picChg chg="mod">
          <ac:chgData name="Paul Easter" userId="6549cd31feb53bc1" providerId="LiveId" clId="{4E86F411-EAE7-49CF-A249-F75D20D0101D}" dt="2022-02-12T22:27:12.280" v="42397" actId="14826"/>
          <ac:picMkLst>
            <pc:docMk/>
            <pc:sldMk cId="3869406314" sldId="541"/>
            <ac:picMk id="4" creationId="{67F092D7-7A20-455A-8E2D-DA84D9333100}"/>
          </ac:picMkLst>
        </pc:picChg>
      </pc:sldChg>
      <pc:sldChg chg="addSp modSp add mod">
        <pc:chgData name="Paul Easter" userId="6549cd31feb53bc1" providerId="LiveId" clId="{4E86F411-EAE7-49CF-A249-F75D20D0101D}" dt="2022-02-13T12:00:28.876" v="43416" actId="20577"/>
        <pc:sldMkLst>
          <pc:docMk/>
          <pc:sldMk cId="3660651918" sldId="542"/>
        </pc:sldMkLst>
        <pc:spChg chg="add mod">
          <ac:chgData name="Paul Easter" userId="6549cd31feb53bc1" providerId="LiveId" clId="{4E86F411-EAE7-49CF-A249-F75D20D0101D}" dt="2022-02-13T00:07:21.402" v="43175" actId="1035"/>
          <ac:spMkLst>
            <pc:docMk/>
            <pc:sldMk cId="3660651918" sldId="542"/>
            <ac:spMk id="7" creationId="{A3CBA1A3-B12A-401D-B3A0-37E1CC31ADAE}"/>
          </ac:spMkLst>
        </pc:spChg>
        <pc:spChg chg="mod">
          <ac:chgData name="Paul Easter" userId="6549cd31feb53bc1" providerId="LiveId" clId="{4E86F411-EAE7-49CF-A249-F75D20D0101D}" dt="2022-02-12T22:29:31.520" v="42457" actId="6549"/>
          <ac:spMkLst>
            <pc:docMk/>
            <pc:sldMk cId="3660651918" sldId="542"/>
            <ac:spMk id="8" creationId="{E2F794A7-8C4C-4A3F-A33D-B76FD77934A3}"/>
          </ac:spMkLst>
        </pc:spChg>
        <pc:spChg chg="mod">
          <ac:chgData name="Paul Easter" userId="6549cd31feb53bc1" providerId="LiveId" clId="{4E86F411-EAE7-49CF-A249-F75D20D0101D}" dt="2022-02-13T12:00:28.876" v="43416" actId="20577"/>
          <ac:spMkLst>
            <pc:docMk/>
            <pc:sldMk cId="3660651918" sldId="542"/>
            <ac:spMk id="14" creationId="{D1A264E9-38AC-47A4-83E2-D3C122E48CFC}"/>
          </ac:spMkLst>
        </pc:spChg>
        <pc:picChg chg="mod">
          <ac:chgData name="Paul Easter" userId="6549cd31feb53bc1" providerId="LiveId" clId="{4E86F411-EAE7-49CF-A249-F75D20D0101D}" dt="2022-02-12T22:29:56.021" v="42458" actId="14826"/>
          <ac:picMkLst>
            <pc:docMk/>
            <pc:sldMk cId="3660651918" sldId="542"/>
            <ac:picMk id="3" creationId="{6A4ED051-BB3F-4542-B2DF-1177683648BE}"/>
          </ac:picMkLst>
        </pc:picChg>
        <pc:picChg chg="mod">
          <ac:chgData name="Paul Easter" userId="6549cd31feb53bc1" providerId="LiveId" clId="{4E86F411-EAE7-49CF-A249-F75D20D0101D}" dt="2022-02-12T22:30:05.014" v="42459" actId="14826"/>
          <ac:picMkLst>
            <pc:docMk/>
            <pc:sldMk cId="3660651918" sldId="542"/>
            <ac:picMk id="4" creationId="{67F092D7-7A20-455A-8E2D-DA84D9333100}"/>
          </ac:picMkLst>
        </pc:picChg>
      </pc:sldChg>
      <pc:sldChg chg="addSp modSp add mod">
        <pc:chgData name="Paul Easter" userId="6549cd31feb53bc1" providerId="LiveId" clId="{4E86F411-EAE7-49CF-A249-F75D20D0101D}" dt="2022-02-13T12:00:32.621" v="43419" actId="20577"/>
        <pc:sldMkLst>
          <pc:docMk/>
          <pc:sldMk cId="4232964205" sldId="543"/>
        </pc:sldMkLst>
        <pc:spChg chg="add mod">
          <ac:chgData name="Paul Easter" userId="6549cd31feb53bc1" providerId="LiveId" clId="{4E86F411-EAE7-49CF-A249-F75D20D0101D}" dt="2022-02-13T00:07:18.284" v="43174" actId="1035"/>
          <ac:spMkLst>
            <pc:docMk/>
            <pc:sldMk cId="4232964205" sldId="543"/>
            <ac:spMk id="7" creationId="{F1F63313-CF8A-49D1-8EC1-20D1B20546C8}"/>
          </ac:spMkLst>
        </pc:spChg>
        <pc:spChg chg="mod">
          <ac:chgData name="Paul Easter" userId="6549cd31feb53bc1" providerId="LiveId" clId="{4E86F411-EAE7-49CF-A249-F75D20D0101D}" dt="2022-02-12T22:31:52.185" v="42495" actId="6549"/>
          <ac:spMkLst>
            <pc:docMk/>
            <pc:sldMk cId="4232964205" sldId="543"/>
            <ac:spMk id="8" creationId="{E2F794A7-8C4C-4A3F-A33D-B76FD77934A3}"/>
          </ac:spMkLst>
        </pc:spChg>
        <pc:spChg chg="mod">
          <ac:chgData name="Paul Easter" userId="6549cd31feb53bc1" providerId="LiveId" clId="{4E86F411-EAE7-49CF-A249-F75D20D0101D}" dt="2022-02-13T12:00:32.621" v="43419" actId="20577"/>
          <ac:spMkLst>
            <pc:docMk/>
            <pc:sldMk cId="4232964205" sldId="543"/>
            <ac:spMk id="14" creationId="{D1A264E9-38AC-47A4-83E2-D3C122E48CFC}"/>
          </ac:spMkLst>
        </pc:spChg>
        <pc:picChg chg="mod">
          <ac:chgData name="Paul Easter" userId="6549cd31feb53bc1" providerId="LiveId" clId="{4E86F411-EAE7-49CF-A249-F75D20D0101D}" dt="2022-02-12T22:31:04.382" v="42477" actId="14826"/>
          <ac:picMkLst>
            <pc:docMk/>
            <pc:sldMk cId="4232964205" sldId="543"/>
            <ac:picMk id="3" creationId="{6A4ED051-BB3F-4542-B2DF-1177683648BE}"/>
          </ac:picMkLst>
        </pc:picChg>
        <pc:picChg chg="mod">
          <ac:chgData name="Paul Easter" userId="6549cd31feb53bc1" providerId="LiveId" clId="{4E86F411-EAE7-49CF-A249-F75D20D0101D}" dt="2022-02-12T22:31:13.573" v="42478" actId="14826"/>
          <ac:picMkLst>
            <pc:docMk/>
            <pc:sldMk cId="4232964205" sldId="543"/>
            <ac:picMk id="4" creationId="{67F092D7-7A20-455A-8E2D-DA84D9333100}"/>
          </ac:picMkLst>
        </pc:picChg>
      </pc:sldChg>
      <pc:sldChg chg="addSp modSp add mod">
        <pc:chgData name="Paul Easter" userId="6549cd31feb53bc1" providerId="LiveId" clId="{4E86F411-EAE7-49CF-A249-F75D20D0101D}" dt="2022-02-13T12:00:24.417" v="43413" actId="20577"/>
        <pc:sldMkLst>
          <pc:docMk/>
          <pc:sldMk cId="252584228" sldId="544"/>
        </pc:sldMkLst>
        <pc:spChg chg="add mod">
          <ac:chgData name="Paul Easter" userId="6549cd31feb53bc1" providerId="LiveId" clId="{4E86F411-EAE7-49CF-A249-F75D20D0101D}" dt="2022-02-13T00:07:25.202" v="43176" actId="1035"/>
          <ac:spMkLst>
            <pc:docMk/>
            <pc:sldMk cId="252584228" sldId="544"/>
            <ac:spMk id="2" creationId="{065F1F51-EA19-4AB6-A4A6-0F1EFEF4E037}"/>
          </ac:spMkLst>
        </pc:spChg>
        <pc:spChg chg="mod">
          <ac:chgData name="Paul Easter" userId="6549cd31feb53bc1" providerId="LiveId" clId="{4E86F411-EAE7-49CF-A249-F75D20D0101D}" dt="2022-02-13T00:08:11.856" v="43181" actId="113"/>
          <ac:spMkLst>
            <pc:docMk/>
            <pc:sldMk cId="252584228" sldId="544"/>
            <ac:spMk id="8" creationId="{E2F794A7-8C4C-4A3F-A33D-B76FD77934A3}"/>
          </ac:spMkLst>
        </pc:spChg>
        <pc:spChg chg="mod">
          <ac:chgData name="Paul Easter" userId="6549cd31feb53bc1" providerId="LiveId" clId="{4E86F411-EAE7-49CF-A249-F75D20D0101D}" dt="2022-02-13T12:00:24.417" v="43413" actId="20577"/>
          <ac:spMkLst>
            <pc:docMk/>
            <pc:sldMk cId="252584228" sldId="544"/>
            <ac:spMk id="14" creationId="{D1A264E9-38AC-47A4-83E2-D3C122E48CFC}"/>
          </ac:spMkLst>
        </pc:spChg>
        <pc:picChg chg="mod modCrop">
          <ac:chgData name="Paul Easter" userId="6549cd31feb53bc1" providerId="LiveId" clId="{4E86F411-EAE7-49CF-A249-F75D20D0101D}" dt="2022-02-13T00:13:09.998" v="43188" actId="18131"/>
          <ac:picMkLst>
            <pc:docMk/>
            <pc:sldMk cId="252584228" sldId="544"/>
            <ac:picMk id="3" creationId="{6A4ED051-BB3F-4542-B2DF-1177683648BE}"/>
          </ac:picMkLst>
        </pc:picChg>
        <pc:picChg chg="mod modCrop">
          <ac:chgData name="Paul Easter" userId="6549cd31feb53bc1" providerId="LiveId" clId="{4E86F411-EAE7-49CF-A249-F75D20D0101D}" dt="2022-02-12T23:50:33.886" v="42611" actId="18131"/>
          <ac:picMkLst>
            <pc:docMk/>
            <pc:sldMk cId="252584228" sldId="544"/>
            <ac:picMk id="4" creationId="{67F092D7-7A20-455A-8E2D-DA84D9333100}"/>
          </ac:picMkLst>
        </pc:picChg>
      </pc:sldChg>
      <pc:sldChg chg="modSp add del mod">
        <pc:chgData name="Paul Easter" userId="6549cd31feb53bc1" providerId="LiveId" clId="{4E86F411-EAE7-49CF-A249-F75D20D0101D}" dt="2022-02-13T00:48:37.269" v="43196" actId="2696"/>
        <pc:sldMkLst>
          <pc:docMk/>
          <pc:sldMk cId="1669367366" sldId="545"/>
        </pc:sldMkLst>
        <pc:spChg chg="mod">
          <ac:chgData name="Paul Easter" userId="6549cd31feb53bc1" providerId="LiveId" clId="{4E86F411-EAE7-49CF-A249-F75D20D0101D}" dt="2022-02-13T00:41:17.766" v="43195" actId="20577"/>
          <ac:spMkLst>
            <pc:docMk/>
            <pc:sldMk cId="1669367366" sldId="545"/>
            <ac:spMk id="14" creationId="{D1A264E9-38AC-47A4-83E2-D3C122E48CFC}"/>
          </ac:spMkLst>
        </pc:spChg>
      </pc:sldChg>
      <pc:sldChg chg="modSp add mod">
        <pc:chgData name="Paul Easter" userId="6549cd31feb53bc1" providerId="LiveId" clId="{4E86F411-EAE7-49CF-A249-F75D20D0101D}" dt="2022-02-14T22:52:20.740" v="56089" actId="20577"/>
        <pc:sldMkLst>
          <pc:docMk/>
          <pc:sldMk cId="3406097862" sldId="545"/>
        </pc:sldMkLst>
        <pc:spChg chg="mod">
          <ac:chgData name="Paul Easter" userId="6549cd31feb53bc1" providerId="LiveId" clId="{4E86F411-EAE7-49CF-A249-F75D20D0101D}" dt="2022-02-14T22:52:20.740" v="56089" actId="20577"/>
          <ac:spMkLst>
            <pc:docMk/>
            <pc:sldMk cId="3406097862" sldId="545"/>
            <ac:spMk id="8" creationId="{E2F794A7-8C4C-4A3F-A33D-B76FD77934A3}"/>
          </ac:spMkLst>
        </pc:spChg>
        <pc:spChg chg="mod">
          <ac:chgData name="Paul Easter" userId="6549cd31feb53bc1" providerId="LiveId" clId="{4E86F411-EAE7-49CF-A249-F75D20D0101D}" dt="2022-02-13T12:01:08.132" v="43456" actId="20577"/>
          <ac:spMkLst>
            <pc:docMk/>
            <pc:sldMk cId="3406097862" sldId="545"/>
            <ac:spMk id="14" creationId="{D1A264E9-38AC-47A4-83E2-D3C122E48CFC}"/>
          </ac:spMkLst>
        </pc:spChg>
        <pc:picChg chg="mod">
          <ac:chgData name="Paul Easter" userId="6549cd31feb53bc1" providerId="LiveId" clId="{4E86F411-EAE7-49CF-A249-F75D20D0101D}" dt="2022-02-13T12:02:24.960" v="43494" actId="14826"/>
          <ac:picMkLst>
            <pc:docMk/>
            <pc:sldMk cId="3406097862" sldId="545"/>
            <ac:picMk id="3" creationId="{6A4ED051-BB3F-4542-B2DF-1177683648BE}"/>
          </ac:picMkLst>
        </pc:picChg>
        <pc:picChg chg="mod">
          <ac:chgData name="Paul Easter" userId="6549cd31feb53bc1" providerId="LiveId" clId="{4E86F411-EAE7-49CF-A249-F75D20D0101D}" dt="2022-02-13T12:02:37.241" v="43495" actId="14826"/>
          <ac:picMkLst>
            <pc:docMk/>
            <pc:sldMk cId="3406097862" sldId="545"/>
            <ac:picMk id="6" creationId="{F30FEE80-5EEE-40E5-992F-4A906473B43C}"/>
          </ac:picMkLst>
        </pc:picChg>
      </pc:sldChg>
      <pc:sldChg chg="addSp delSp modSp add mod">
        <pc:chgData name="Paul Easter" userId="6549cd31feb53bc1" providerId="LiveId" clId="{4E86F411-EAE7-49CF-A249-F75D20D0101D}" dt="2022-02-14T22:52:26.043" v="56091" actId="20577"/>
        <pc:sldMkLst>
          <pc:docMk/>
          <pc:sldMk cId="2913945288" sldId="546"/>
        </pc:sldMkLst>
        <pc:spChg chg="mod">
          <ac:chgData name="Paul Easter" userId="6549cd31feb53bc1" providerId="LiveId" clId="{4E86F411-EAE7-49CF-A249-F75D20D0101D}" dt="2022-02-14T22:52:26.043" v="56091" actId="20577"/>
          <ac:spMkLst>
            <pc:docMk/>
            <pc:sldMk cId="2913945288" sldId="546"/>
            <ac:spMk id="8" creationId="{E2F794A7-8C4C-4A3F-A33D-B76FD77934A3}"/>
          </ac:spMkLst>
        </pc:spChg>
        <pc:picChg chg="mod">
          <ac:chgData name="Paul Easter" userId="6549cd31feb53bc1" providerId="LiveId" clId="{4E86F411-EAE7-49CF-A249-F75D20D0101D}" dt="2022-02-13T12:09:54.943" v="43658" actId="14826"/>
          <ac:picMkLst>
            <pc:docMk/>
            <pc:sldMk cId="2913945288" sldId="546"/>
            <ac:picMk id="3" creationId="{6A4ED051-BB3F-4542-B2DF-1177683648BE}"/>
          </ac:picMkLst>
        </pc:picChg>
        <pc:picChg chg="add del">
          <ac:chgData name="Paul Easter" userId="6549cd31feb53bc1" providerId="LiveId" clId="{4E86F411-EAE7-49CF-A249-F75D20D0101D}" dt="2022-02-13T12:09:40.755" v="43656" actId="478"/>
          <ac:picMkLst>
            <pc:docMk/>
            <pc:sldMk cId="2913945288" sldId="546"/>
            <ac:picMk id="6" creationId="{F30FEE80-5EEE-40E5-992F-4A906473B43C}"/>
          </ac:picMkLst>
        </pc:picChg>
        <pc:picChg chg="add mod">
          <ac:chgData name="Paul Easter" userId="6549cd31feb53bc1" providerId="LiveId" clId="{4E86F411-EAE7-49CF-A249-F75D20D0101D}" dt="2022-02-13T12:09:44.694" v="43657" actId="1076"/>
          <ac:picMkLst>
            <pc:docMk/>
            <pc:sldMk cId="2913945288" sldId="546"/>
            <ac:picMk id="7" creationId="{A5FEA666-2019-4421-AED6-7B946F945745}"/>
          </ac:picMkLst>
        </pc:picChg>
      </pc:sldChg>
      <pc:sldChg chg="addSp delSp modSp add mod ord">
        <pc:chgData name="Paul Easter" userId="6549cd31feb53bc1" providerId="LiveId" clId="{4E86F411-EAE7-49CF-A249-F75D20D0101D}" dt="2022-02-13T14:52:17.016" v="46589" actId="113"/>
        <pc:sldMkLst>
          <pc:docMk/>
          <pc:sldMk cId="1714006860" sldId="547"/>
        </pc:sldMkLst>
        <pc:spChg chg="add mod">
          <ac:chgData name="Paul Easter" userId="6549cd31feb53bc1" providerId="LiveId" clId="{4E86F411-EAE7-49CF-A249-F75D20D0101D}" dt="2022-02-13T12:33:51.528" v="44413" actId="20577"/>
          <ac:spMkLst>
            <pc:docMk/>
            <pc:sldMk cId="1714006860" sldId="547"/>
            <ac:spMk id="4" creationId="{A8BD6B3C-4313-4918-A633-FF9A8E4FF1B7}"/>
          </ac:spMkLst>
        </pc:spChg>
        <pc:spChg chg="mod">
          <ac:chgData name="Paul Easter" userId="6549cd31feb53bc1" providerId="LiveId" clId="{4E86F411-EAE7-49CF-A249-F75D20D0101D}" dt="2022-02-13T14:52:17.016" v="46589" actId="113"/>
          <ac:spMkLst>
            <pc:docMk/>
            <pc:sldMk cId="1714006860" sldId="547"/>
            <ac:spMk id="8" creationId="{E2F794A7-8C4C-4A3F-A33D-B76FD77934A3}"/>
          </ac:spMkLst>
        </pc:spChg>
        <pc:spChg chg="add mod">
          <ac:chgData name="Paul Easter" userId="6549cd31feb53bc1" providerId="LiveId" clId="{4E86F411-EAE7-49CF-A249-F75D20D0101D}" dt="2022-02-13T12:33:51.528" v="44413" actId="20577"/>
          <ac:spMkLst>
            <pc:docMk/>
            <pc:sldMk cId="1714006860" sldId="547"/>
            <ac:spMk id="10" creationId="{F6AA5269-3DDE-44A7-927F-4AF604CAE658}"/>
          </ac:spMkLst>
        </pc:spChg>
        <pc:spChg chg="mod">
          <ac:chgData name="Paul Easter" userId="6549cd31feb53bc1" providerId="LiveId" clId="{4E86F411-EAE7-49CF-A249-F75D20D0101D}" dt="2022-02-13T12:12:23.688" v="43684" actId="20577"/>
          <ac:spMkLst>
            <pc:docMk/>
            <pc:sldMk cId="1714006860" sldId="547"/>
            <ac:spMk id="14" creationId="{D1A264E9-38AC-47A4-83E2-D3C122E48CFC}"/>
          </ac:spMkLst>
        </pc:spChg>
        <pc:spChg chg="add mod">
          <ac:chgData name="Paul Easter" userId="6549cd31feb53bc1" providerId="LiveId" clId="{4E86F411-EAE7-49CF-A249-F75D20D0101D}" dt="2022-02-13T12:34:46.180" v="44416" actId="113"/>
          <ac:spMkLst>
            <pc:docMk/>
            <pc:sldMk cId="1714006860" sldId="547"/>
            <ac:spMk id="22" creationId="{F4051157-D4C6-4459-8DBF-C909D2C78FBC}"/>
          </ac:spMkLst>
        </pc:spChg>
        <pc:spChg chg="add mod">
          <ac:chgData name="Paul Easter" userId="6549cd31feb53bc1" providerId="LiveId" clId="{4E86F411-EAE7-49CF-A249-F75D20D0101D}" dt="2022-02-13T12:34:44.111" v="44415" actId="113"/>
          <ac:spMkLst>
            <pc:docMk/>
            <pc:sldMk cId="1714006860" sldId="547"/>
            <ac:spMk id="23" creationId="{79CF4260-4DEA-43BF-B137-70B7DED36B81}"/>
          </ac:spMkLst>
        </pc:spChg>
        <pc:spChg chg="add mod">
          <ac:chgData name="Paul Easter" userId="6549cd31feb53bc1" providerId="LiveId" clId="{4E86F411-EAE7-49CF-A249-F75D20D0101D}" dt="2022-02-13T12:33:51.528" v="44413" actId="20577"/>
          <ac:spMkLst>
            <pc:docMk/>
            <pc:sldMk cId="1714006860" sldId="547"/>
            <ac:spMk id="24" creationId="{92C3D6F7-5ACF-450C-BD7A-AEC9580A4EC1}"/>
          </ac:spMkLst>
        </pc:spChg>
        <pc:spChg chg="add mod">
          <ac:chgData name="Paul Easter" userId="6549cd31feb53bc1" providerId="LiveId" clId="{4E86F411-EAE7-49CF-A249-F75D20D0101D}" dt="2022-02-13T12:33:51.528" v="44413" actId="20577"/>
          <ac:spMkLst>
            <pc:docMk/>
            <pc:sldMk cId="1714006860" sldId="547"/>
            <ac:spMk id="25" creationId="{7E642F83-470A-4999-A4F8-72955E7F3618}"/>
          </ac:spMkLst>
        </pc:spChg>
        <pc:spChg chg="add mod">
          <ac:chgData name="Paul Easter" userId="6549cd31feb53bc1" providerId="LiveId" clId="{4E86F411-EAE7-49CF-A249-F75D20D0101D}" dt="2022-02-13T12:33:58.589" v="44414" actId="1076"/>
          <ac:spMkLst>
            <pc:docMk/>
            <pc:sldMk cId="1714006860" sldId="547"/>
            <ac:spMk id="30" creationId="{56B65952-86FE-4040-A3B1-4C2304D19984}"/>
          </ac:spMkLst>
        </pc:spChg>
        <pc:spChg chg="add mod">
          <ac:chgData name="Paul Easter" userId="6549cd31feb53bc1" providerId="LiveId" clId="{4E86F411-EAE7-49CF-A249-F75D20D0101D}" dt="2022-02-13T14:46:56.778" v="46498"/>
          <ac:spMkLst>
            <pc:docMk/>
            <pc:sldMk cId="1714006860" sldId="547"/>
            <ac:spMk id="32" creationId="{33288EEB-4438-425F-8C62-2A7CBA963AAD}"/>
          </ac:spMkLst>
        </pc:spChg>
        <pc:grpChg chg="add mod">
          <ac:chgData name="Paul Easter" userId="6549cd31feb53bc1" providerId="LiveId" clId="{4E86F411-EAE7-49CF-A249-F75D20D0101D}" dt="2022-02-13T12:33:51.528" v="44413" actId="20577"/>
          <ac:grpSpMkLst>
            <pc:docMk/>
            <pc:sldMk cId="1714006860" sldId="547"/>
            <ac:grpSpMk id="34" creationId="{5DEF066F-FE89-46EB-A9D1-4D5C7CB0EA69}"/>
          </ac:grpSpMkLst>
        </pc:grpChg>
        <pc:picChg chg="add del mod">
          <ac:chgData name="Paul Easter" userId="6549cd31feb53bc1" providerId="LiveId" clId="{4E86F411-EAE7-49CF-A249-F75D20D0101D}" dt="2022-02-13T12:23:49.904" v="44236" actId="478"/>
          <ac:picMkLst>
            <pc:docMk/>
            <pc:sldMk cId="1714006860" sldId="547"/>
            <ac:picMk id="6" creationId="{75FED62E-E71E-4171-B64D-F95E0439A0F1}"/>
          </ac:picMkLst>
        </pc:picChg>
        <pc:picChg chg="add del mod">
          <ac:chgData name="Paul Easter" userId="6549cd31feb53bc1" providerId="LiveId" clId="{4E86F411-EAE7-49CF-A249-F75D20D0101D}" dt="2022-02-13T12:30:03.528" v="44359" actId="478"/>
          <ac:picMkLst>
            <pc:docMk/>
            <pc:sldMk cId="1714006860" sldId="547"/>
            <ac:picMk id="9" creationId="{D2D65973-5560-40C8-AE80-31B27BD64580}"/>
          </ac:picMkLst>
        </pc:picChg>
        <pc:cxnChg chg="add mod">
          <ac:chgData name="Paul Easter" userId="6549cd31feb53bc1" providerId="LiveId" clId="{4E86F411-EAE7-49CF-A249-F75D20D0101D}" dt="2022-02-13T12:33:51.528" v="44413" actId="20577"/>
          <ac:cxnSpMkLst>
            <pc:docMk/>
            <pc:sldMk cId="1714006860" sldId="547"/>
            <ac:cxnSpMk id="3" creationId="{AEDC2E2C-F805-42F9-8D22-55264E4A6A44}"/>
          </ac:cxnSpMkLst>
        </pc:cxnChg>
        <pc:cxnChg chg="add mod">
          <ac:chgData name="Paul Easter" userId="6549cd31feb53bc1" providerId="LiveId" clId="{4E86F411-EAE7-49CF-A249-F75D20D0101D}" dt="2022-02-13T12:33:51.528" v="44413" actId="20577"/>
          <ac:cxnSpMkLst>
            <pc:docMk/>
            <pc:sldMk cId="1714006860" sldId="547"/>
            <ac:cxnSpMk id="12" creationId="{1559D63D-F4A9-4A3F-A551-55F7D69970AB}"/>
          </ac:cxnSpMkLst>
        </pc:cxnChg>
        <pc:cxnChg chg="add mod">
          <ac:chgData name="Paul Easter" userId="6549cd31feb53bc1" providerId="LiveId" clId="{4E86F411-EAE7-49CF-A249-F75D20D0101D}" dt="2022-02-13T12:33:51.528" v="44413" actId="20577"/>
          <ac:cxnSpMkLst>
            <pc:docMk/>
            <pc:sldMk cId="1714006860" sldId="547"/>
            <ac:cxnSpMk id="15" creationId="{F6B5DFED-2DA7-4A81-A86C-C540E8A197A2}"/>
          </ac:cxnSpMkLst>
        </pc:cxnChg>
        <pc:cxnChg chg="add mod">
          <ac:chgData name="Paul Easter" userId="6549cd31feb53bc1" providerId="LiveId" clId="{4E86F411-EAE7-49CF-A249-F75D20D0101D}" dt="2022-02-13T12:33:51.528" v="44413" actId="20577"/>
          <ac:cxnSpMkLst>
            <pc:docMk/>
            <pc:sldMk cId="1714006860" sldId="547"/>
            <ac:cxnSpMk id="26" creationId="{8F0C12AC-DCEB-4287-8DE3-7CEADA05AB2D}"/>
          </ac:cxnSpMkLst>
        </pc:cxnChg>
      </pc:sldChg>
      <pc:sldChg chg="add del">
        <pc:chgData name="Paul Easter" userId="6549cd31feb53bc1" providerId="LiveId" clId="{4E86F411-EAE7-49CF-A249-F75D20D0101D}" dt="2022-02-13T12:11:09.684" v="43662" actId="2890"/>
        <pc:sldMkLst>
          <pc:docMk/>
          <pc:sldMk cId="2035375611" sldId="547"/>
        </pc:sldMkLst>
      </pc:sldChg>
      <pc:sldChg chg="modSp add mod ord">
        <pc:chgData name="Paul Easter" userId="6549cd31feb53bc1" providerId="LiveId" clId="{4E86F411-EAE7-49CF-A249-F75D20D0101D}" dt="2022-02-13T14:46:56.778" v="46498"/>
        <pc:sldMkLst>
          <pc:docMk/>
          <pc:sldMk cId="1028868487" sldId="548"/>
        </pc:sldMkLst>
        <pc:spChg chg="mod">
          <ac:chgData name="Paul Easter" userId="6549cd31feb53bc1" providerId="LiveId" clId="{4E86F411-EAE7-49CF-A249-F75D20D0101D}" dt="2022-02-13T14:46:56.778" v="46498"/>
          <ac:spMkLst>
            <pc:docMk/>
            <pc:sldMk cId="1028868487" sldId="548"/>
            <ac:spMk id="8" creationId="{E2F794A7-8C4C-4A3F-A33D-B76FD77934A3}"/>
          </ac:spMkLst>
        </pc:spChg>
        <pc:spChg chg="mod">
          <ac:chgData name="Paul Easter" userId="6549cd31feb53bc1" providerId="LiveId" clId="{4E86F411-EAE7-49CF-A249-F75D20D0101D}" dt="2022-02-13T12:12:36.477" v="43685"/>
          <ac:spMkLst>
            <pc:docMk/>
            <pc:sldMk cId="1028868487" sldId="548"/>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2463182246" sldId="549"/>
        </pc:sldMkLst>
        <pc:spChg chg="mod topLvl">
          <ac:chgData name="Paul Easter" userId="6549cd31feb53bc1" providerId="LiveId" clId="{4E86F411-EAE7-49CF-A249-F75D20D0101D}" dt="2022-02-13T13:01:06.179" v="45010" actId="164"/>
          <ac:spMkLst>
            <pc:docMk/>
            <pc:sldMk cId="2463182246" sldId="549"/>
            <ac:spMk id="4" creationId="{A8BD6B3C-4313-4918-A633-FF9A8E4FF1B7}"/>
          </ac:spMkLst>
        </pc:spChg>
        <pc:spChg chg="mod">
          <ac:chgData name="Paul Easter" userId="6549cd31feb53bc1" providerId="LiveId" clId="{4E86F411-EAE7-49CF-A249-F75D20D0101D}" dt="2022-02-13T14:46:56.778" v="46498"/>
          <ac:spMkLst>
            <pc:docMk/>
            <pc:sldMk cId="2463182246" sldId="549"/>
            <ac:spMk id="8" creationId="{E2F794A7-8C4C-4A3F-A33D-B76FD77934A3}"/>
          </ac:spMkLst>
        </pc:spChg>
        <pc:spChg chg="mod topLvl">
          <ac:chgData name="Paul Easter" userId="6549cd31feb53bc1" providerId="LiveId" clId="{4E86F411-EAE7-49CF-A249-F75D20D0101D}" dt="2022-02-13T13:01:38.096" v="45016" actId="164"/>
          <ac:spMkLst>
            <pc:docMk/>
            <pc:sldMk cId="2463182246" sldId="549"/>
            <ac:spMk id="10" creationId="{F6AA5269-3DDE-44A7-927F-4AF604CAE658}"/>
          </ac:spMkLst>
        </pc:spChg>
        <pc:spChg chg="mod topLvl">
          <ac:chgData name="Paul Easter" userId="6549cd31feb53bc1" providerId="LiveId" clId="{4E86F411-EAE7-49CF-A249-F75D20D0101D}" dt="2022-02-13T13:07:49.253" v="45153" actId="1038"/>
          <ac:spMkLst>
            <pc:docMk/>
            <pc:sldMk cId="2463182246" sldId="549"/>
            <ac:spMk id="22" creationId="{F4051157-D4C6-4459-8DBF-C909D2C78FBC}"/>
          </ac:spMkLst>
        </pc:spChg>
        <pc:spChg chg="mod topLvl">
          <ac:chgData name="Paul Easter" userId="6549cd31feb53bc1" providerId="LiveId" clId="{4E86F411-EAE7-49CF-A249-F75D20D0101D}" dt="2022-02-13T13:05:50.369" v="45105" actId="404"/>
          <ac:spMkLst>
            <pc:docMk/>
            <pc:sldMk cId="2463182246" sldId="549"/>
            <ac:spMk id="23" creationId="{79CF4260-4DEA-43BF-B137-70B7DED36B81}"/>
          </ac:spMkLst>
        </pc:spChg>
        <pc:spChg chg="del">
          <ac:chgData name="Paul Easter" userId="6549cd31feb53bc1" providerId="LiveId" clId="{4E86F411-EAE7-49CF-A249-F75D20D0101D}" dt="2022-02-13T13:00:38.293" v="44996" actId="478"/>
          <ac:spMkLst>
            <pc:docMk/>
            <pc:sldMk cId="2463182246" sldId="549"/>
            <ac:spMk id="24" creationId="{92C3D6F7-5ACF-450C-BD7A-AEC9580A4EC1}"/>
          </ac:spMkLst>
        </pc:spChg>
        <pc:spChg chg="del">
          <ac:chgData name="Paul Easter" userId="6549cd31feb53bc1" providerId="LiveId" clId="{4E86F411-EAE7-49CF-A249-F75D20D0101D}" dt="2022-02-13T13:00:34.919" v="44994" actId="478"/>
          <ac:spMkLst>
            <pc:docMk/>
            <pc:sldMk cId="2463182246" sldId="549"/>
            <ac:spMk id="25" creationId="{7E642F83-470A-4999-A4F8-72955E7F3618}"/>
          </ac:spMkLst>
        </pc:spChg>
        <pc:spChg chg="mod">
          <ac:chgData name="Paul Easter" userId="6549cd31feb53bc1" providerId="LiveId" clId="{4E86F411-EAE7-49CF-A249-F75D20D0101D}" dt="2022-02-13T13:01:50.953" v="45018"/>
          <ac:spMkLst>
            <pc:docMk/>
            <pc:sldMk cId="2463182246" sldId="549"/>
            <ac:spMk id="28" creationId="{2770E25C-3FFA-484F-A144-8594D66365DE}"/>
          </ac:spMkLst>
        </pc:spChg>
        <pc:spChg chg="del">
          <ac:chgData name="Paul Easter" userId="6549cd31feb53bc1" providerId="LiveId" clId="{4E86F411-EAE7-49CF-A249-F75D20D0101D}" dt="2022-02-13T13:00:36.337" v="44995" actId="478"/>
          <ac:spMkLst>
            <pc:docMk/>
            <pc:sldMk cId="2463182246" sldId="549"/>
            <ac:spMk id="30" creationId="{56B65952-86FE-4040-A3B1-4C2304D19984}"/>
          </ac:spMkLst>
        </pc:spChg>
        <pc:spChg chg="del mod topLvl">
          <ac:chgData name="Paul Easter" userId="6549cd31feb53bc1" providerId="LiveId" clId="{4E86F411-EAE7-49CF-A249-F75D20D0101D}" dt="2022-02-13T13:02:54.970" v="45029" actId="478"/>
          <ac:spMkLst>
            <pc:docMk/>
            <pc:sldMk cId="2463182246" sldId="549"/>
            <ac:spMk id="32" creationId="{33288EEB-4438-425F-8C62-2A7CBA963AAD}"/>
          </ac:spMkLst>
        </pc:spChg>
        <pc:spChg chg="mod">
          <ac:chgData name="Paul Easter" userId="6549cd31feb53bc1" providerId="LiveId" clId="{4E86F411-EAE7-49CF-A249-F75D20D0101D}" dt="2022-02-13T13:02:08.120" v="45022"/>
          <ac:spMkLst>
            <pc:docMk/>
            <pc:sldMk cId="2463182246" sldId="549"/>
            <ac:spMk id="36" creationId="{54F0ACA2-37BE-4775-B212-540A43334A02}"/>
          </ac:spMkLst>
        </pc:spChg>
        <pc:spChg chg="mod">
          <ac:chgData name="Paul Easter" userId="6549cd31feb53bc1" providerId="LiveId" clId="{4E86F411-EAE7-49CF-A249-F75D20D0101D}" dt="2022-02-13T13:06:30.896" v="45111" actId="1076"/>
          <ac:spMkLst>
            <pc:docMk/>
            <pc:sldMk cId="2463182246" sldId="549"/>
            <ac:spMk id="41" creationId="{B1FC4BC3-A7B9-40A9-89A5-110D32E2C30E}"/>
          </ac:spMkLst>
        </pc:spChg>
        <pc:spChg chg="mod">
          <ac:chgData name="Paul Easter" userId="6549cd31feb53bc1" providerId="LiveId" clId="{4E86F411-EAE7-49CF-A249-F75D20D0101D}" dt="2022-02-13T13:06:16.303" v="45108" actId="404"/>
          <ac:spMkLst>
            <pc:docMk/>
            <pc:sldMk cId="2463182246" sldId="549"/>
            <ac:spMk id="42" creationId="{3A635FBF-217C-4878-9B43-36A511AD5027}"/>
          </ac:spMkLst>
        </pc:spChg>
        <pc:spChg chg="add mod">
          <ac:chgData name="Paul Easter" userId="6549cd31feb53bc1" providerId="LiveId" clId="{4E86F411-EAE7-49CF-A249-F75D20D0101D}" dt="2022-02-13T13:10:16.035" v="45168" actId="1076"/>
          <ac:spMkLst>
            <pc:docMk/>
            <pc:sldMk cId="2463182246" sldId="549"/>
            <ac:spMk id="44" creationId="{ECFC3BF4-4B31-455E-B45D-5702998C5A26}"/>
          </ac:spMkLst>
        </pc:spChg>
        <pc:spChg chg="mod">
          <ac:chgData name="Paul Easter" userId="6549cd31feb53bc1" providerId="LiveId" clId="{4E86F411-EAE7-49CF-A249-F75D20D0101D}" dt="2022-02-13T13:06:49.487" v="45115"/>
          <ac:spMkLst>
            <pc:docMk/>
            <pc:sldMk cId="2463182246" sldId="549"/>
            <ac:spMk id="49" creationId="{ABDFEE3E-2E23-419B-BF7D-4E0A3A57AD77}"/>
          </ac:spMkLst>
        </pc:spChg>
        <pc:spChg chg="mod">
          <ac:chgData name="Paul Easter" userId="6549cd31feb53bc1" providerId="LiveId" clId="{4E86F411-EAE7-49CF-A249-F75D20D0101D}" dt="2022-02-13T13:06:56.074" v="45123" actId="20577"/>
          <ac:spMkLst>
            <pc:docMk/>
            <pc:sldMk cId="2463182246" sldId="549"/>
            <ac:spMk id="50" creationId="{DED73CE9-FF0E-4849-B274-409C22E90F7B}"/>
          </ac:spMkLst>
        </pc:spChg>
        <pc:spChg chg="add del mod">
          <ac:chgData name="Paul Easter" userId="6549cd31feb53bc1" providerId="LiveId" clId="{4E86F411-EAE7-49CF-A249-F75D20D0101D}" dt="2022-02-13T13:08:17.537" v="45158"/>
          <ac:spMkLst>
            <pc:docMk/>
            <pc:sldMk cId="2463182246" sldId="549"/>
            <ac:spMk id="55" creationId="{FED2B0C9-F4D8-4288-A0E7-875AE7746604}"/>
          </ac:spMkLst>
        </pc:spChg>
        <pc:spChg chg="mod">
          <ac:chgData name="Paul Easter" userId="6549cd31feb53bc1" providerId="LiveId" clId="{4E86F411-EAE7-49CF-A249-F75D20D0101D}" dt="2022-02-13T13:08:20.455" v="45159"/>
          <ac:spMkLst>
            <pc:docMk/>
            <pc:sldMk cId="2463182246" sldId="549"/>
            <ac:spMk id="57" creationId="{C02F9944-9570-4646-B329-0A69E0EF7673}"/>
          </ac:spMkLst>
        </pc:spChg>
        <pc:spChg chg="mod">
          <ac:chgData name="Paul Easter" userId="6549cd31feb53bc1" providerId="LiveId" clId="{4E86F411-EAE7-49CF-A249-F75D20D0101D}" dt="2022-02-13T13:08:20.455" v="45159"/>
          <ac:spMkLst>
            <pc:docMk/>
            <pc:sldMk cId="2463182246" sldId="549"/>
            <ac:spMk id="58" creationId="{832D3F9E-9CEB-4AB7-9569-34853AA45D29}"/>
          </ac:spMkLst>
        </pc:spChg>
        <pc:spChg chg="add mod">
          <ac:chgData name="Paul Easter" userId="6549cd31feb53bc1" providerId="LiveId" clId="{4E86F411-EAE7-49CF-A249-F75D20D0101D}" dt="2022-02-13T14:46:56.778" v="46498"/>
          <ac:spMkLst>
            <pc:docMk/>
            <pc:sldMk cId="2463182246" sldId="549"/>
            <ac:spMk id="64" creationId="{9A58778B-5C74-4A08-AC27-EF6966AC3FE9}"/>
          </ac:spMkLst>
        </pc:spChg>
        <pc:spChg chg="add mod">
          <ac:chgData name="Paul Easter" userId="6549cd31feb53bc1" providerId="LiveId" clId="{4E86F411-EAE7-49CF-A249-F75D20D0101D}" dt="2022-02-13T14:46:56.778" v="46498"/>
          <ac:spMkLst>
            <pc:docMk/>
            <pc:sldMk cId="2463182246" sldId="549"/>
            <ac:spMk id="65" creationId="{D787A045-4109-4710-B276-145C0BEA2E3B}"/>
          </ac:spMkLst>
        </pc:spChg>
        <pc:grpChg chg="add mod">
          <ac:chgData name="Paul Easter" userId="6549cd31feb53bc1" providerId="LiveId" clId="{4E86F411-EAE7-49CF-A249-F75D20D0101D}" dt="2022-02-13T13:07:49.253" v="45153" actId="1038"/>
          <ac:grpSpMkLst>
            <pc:docMk/>
            <pc:sldMk cId="2463182246" sldId="549"/>
            <ac:grpSpMk id="2" creationId="{CCB9CCA8-5627-4F1D-9122-FFB77A8638EA}"/>
          </ac:grpSpMkLst>
        </pc:grpChg>
        <pc:grpChg chg="add del mod">
          <ac:chgData name="Paul Easter" userId="6549cd31feb53bc1" providerId="LiveId" clId="{4E86F411-EAE7-49CF-A249-F75D20D0101D}" dt="2022-02-13T13:06:35.464" v="45112" actId="478"/>
          <ac:grpSpMkLst>
            <pc:docMk/>
            <pc:sldMk cId="2463182246" sldId="549"/>
            <ac:grpSpMk id="7" creationId="{F39707C9-261D-4EBD-B99B-FDB5C1D9FD45}"/>
          </ac:grpSpMkLst>
        </pc:grpChg>
        <pc:grpChg chg="add del mod">
          <ac:chgData name="Paul Easter" userId="6549cd31feb53bc1" providerId="LiveId" clId="{4E86F411-EAE7-49CF-A249-F75D20D0101D}" dt="2022-02-13T13:08:09.283" v="45156" actId="478"/>
          <ac:grpSpMkLst>
            <pc:docMk/>
            <pc:sldMk cId="2463182246" sldId="549"/>
            <ac:grpSpMk id="27" creationId="{0AAAEACD-068C-48F2-9E07-A0C0E31B26F6}"/>
          </ac:grpSpMkLst>
        </pc:grpChg>
        <pc:grpChg chg="add del mod">
          <ac:chgData name="Paul Easter" userId="6549cd31feb53bc1" providerId="LiveId" clId="{4E86F411-EAE7-49CF-A249-F75D20D0101D}" dt="2022-02-13T13:00:56.734" v="45009" actId="165"/>
          <ac:grpSpMkLst>
            <pc:docMk/>
            <pc:sldMk cId="2463182246" sldId="549"/>
            <ac:grpSpMk id="34" creationId="{5DEF066F-FE89-46EB-A9D1-4D5C7CB0EA69}"/>
          </ac:grpSpMkLst>
        </pc:grpChg>
        <pc:grpChg chg="add mod">
          <ac:chgData name="Paul Easter" userId="6549cd31feb53bc1" providerId="LiveId" clId="{4E86F411-EAE7-49CF-A249-F75D20D0101D}" dt="2022-02-13T13:07:49.253" v="45153" actId="1038"/>
          <ac:grpSpMkLst>
            <pc:docMk/>
            <pc:sldMk cId="2463182246" sldId="549"/>
            <ac:grpSpMk id="35" creationId="{AADB38C9-E81C-47C3-8DDC-9676F0D656C4}"/>
          </ac:grpSpMkLst>
        </pc:grpChg>
        <pc:grpChg chg="add mod">
          <ac:chgData name="Paul Easter" userId="6549cd31feb53bc1" providerId="LiveId" clId="{4E86F411-EAE7-49CF-A249-F75D20D0101D}" dt="2022-02-13T13:07:49.253" v="45153" actId="1038"/>
          <ac:grpSpMkLst>
            <pc:docMk/>
            <pc:sldMk cId="2463182246" sldId="549"/>
            <ac:grpSpMk id="40" creationId="{E65D4654-B054-44B6-ADF8-B9BEC141FD07}"/>
          </ac:grpSpMkLst>
        </pc:grpChg>
        <pc:grpChg chg="add mod">
          <ac:chgData name="Paul Easter" userId="6549cd31feb53bc1" providerId="LiveId" clId="{4E86F411-EAE7-49CF-A249-F75D20D0101D}" dt="2022-02-13T13:07:58.058" v="45154" actId="1076"/>
          <ac:grpSpMkLst>
            <pc:docMk/>
            <pc:sldMk cId="2463182246" sldId="549"/>
            <ac:grpSpMk id="48" creationId="{1FE62315-3705-4D9C-8906-2BC632DA1D7F}"/>
          </ac:grpSpMkLst>
        </pc:grpChg>
        <pc:grpChg chg="add mod">
          <ac:chgData name="Paul Easter" userId="6549cd31feb53bc1" providerId="LiveId" clId="{4E86F411-EAE7-49CF-A249-F75D20D0101D}" dt="2022-02-13T13:08:30.288" v="45160" actId="1076"/>
          <ac:grpSpMkLst>
            <pc:docMk/>
            <pc:sldMk cId="2463182246" sldId="549"/>
            <ac:grpSpMk id="56" creationId="{4E44C253-5297-455A-9671-0EC22760E211}"/>
          </ac:grpSpMkLst>
        </pc:grpChg>
        <pc:cxnChg chg="mod topLvl">
          <ac:chgData name="Paul Easter" userId="6549cd31feb53bc1" providerId="LiveId" clId="{4E86F411-EAE7-49CF-A249-F75D20D0101D}" dt="2022-02-13T13:07:49.253" v="45153" actId="1038"/>
          <ac:cxnSpMkLst>
            <pc:docMk/>
            <pc:sldMk cId="2463182246" sldId="549"/>
            <ac:cxnSpMk id="3" creationId="{AEDC2E2C-F805-42F9-8D22-55264E4A6A44}"/>
          </ac:cxnSpMkLst>
        </pc:cxnChg>
        <pc:cxnChg chg="mod topLvl">
          <ac:chgData name="Paul Easter" userId="6549cd31feb53bc1" providerId="LiveId" clId="{4E86F411-EAE7-49CF-A249-F75D20D0101D}" dt="2022-02-13T13:01:06.179" v="45010" actId="164"/>
          <ac:cxnSpMkLst>
            <pc:docMk/>
            <pc:sldMk cId="2463182246" sldId="549"/>
            <ac:cxnSpMk id="12" creationId="{1559D63D-F4A9-4A3F-A551-55F7D69970AB}"/>
          </ac:cxnSpMkLst>
        </pc:cxnChg>
        <pc:cxnChg chg="mod topLvl">
          <ac:chgData name="Paul Easter" userId="6549cd31feb53bc1" providerId="LiveId" clId="{4E86F411-EAE7-49CF-A249-F75D20D0101D}" dt="2022-02-13T13:01:06.179" v="45010" actId="164"/>
          <ac:cxnSpMkLst>
            <pc:docMk/>
            <pc:sldMk cId="2463182246" sldId="549"/>
            <ac:cxnSpMk id="15" creationId="{F6B5DFED-2DA7-4A81-A86C-C540E8A197A2}"/>
          </ac:cxnSpMkLst>
        </pc:cxnChg>
        <pc:cxnChg chg="mod topLvl">
          <ac:chgData name="Paul Easter" userId="6549cd31feb53bc1" providerId="LiveId" clId="{4E86F411-EAE7-49CF-A249-F75D20D0101D}" dt="2022-02-13T13:01:26.041" v="45015" actId="14100"/>
          <ac:cxnSpMkLst>
            <pc:docMk/>
            <pc:sldMk cId="2463182246" sldId="549"/>
            <ac:cxnSpMk id="26" creationId="{8F0C12AC-DCEB-4287-8DE3-7CEADA05AB2D}"/>
          </ac:cxnSpMkLst>
        </pc:cxnChg>
        <pc:cxnChg chg="mod">
          <ac:chgData name="Paul Easter" userId="6549cd31feb53bc1" providerId="LiveId" clId="{4E86F411-EAE7-49CF-A249-F75D20D0101D}" dt="2022-02-13T13:01:50.953" v="45018"/>
          <ac:cxnSpMkLst>
            <pc:docMk/>
            <pc:sldMk cId="2463182246" sldId="549"/>
            <ac:cxnSpMk id="29" creationId="{8E2111DF-1ED3-4A5E-9653-A06B1C538673}"/>
          </ac:cxnSpMkLst>
        </pc:cxnChg>
        <pc:cxnChg chg="mod">
          <ac:chgData name="Paul Easter" userId="6549cd31feb53bc1" providerId="LiveId" clId="{4E86F411-EAE7-49CF-A249-F75D20D0101D}" dt="2022-02-13T13:01:50.953" v="45018"/>
          <ac:cxnSpMkLst>
            <pc:docMk/>
            <pc:sldMk cId="2463182246" sldId="549"/>
            <ac:cxnSpMk id="31" creationId="{CBCBA9E4-51A2-44EA-8B22-5D39C1591656}"/>
          </ac:cxnSpMkLst>
        </pc:cxnChg>
        <pc:cxnChg chg="mod">
          <ac:chgData name="Paul Easter" userId="6549cd31feb53bc1" providerId="LiveId" clId="{4E86F411-EAE7-49CF-A249-F75D20D0101D}" dt="2022-02-13T13:01:50.953" v="45018"/>
          <ac:cxnSpMkLst>
            <pc:docMk/>
            <pc:sldMk cId="2463182246" sldId="549"/>
            <ac:cxnSpMk id="33" creationId="{49E2382A-8A91-4992-8F47-0E1697E8DDD6}"/>
          </ac:cxnSpMkLst>
        </pc:cxnChg>
        <pc:cxnChg chg="mod">
          <ac:chgData name="Paul Easter" userId="6549cd31feb53bc1" providerId="LiveId" clId="{4E86F411-EAE7-49CF-A249-F75D20D0101D}" dt="2022-02-13T13:02:08.120" v="45022"/>
          <ac:cxnSpMkLst>
            <pc:docMk/>
            <pc:sldMk cId="2463182246" sldId="549"/>
            <ac:cxnSpMk id="37" creationId="{1D5C70F6-C6A1-44BD-B27D-ED29930CAA93}"/>
          </ac:cxnSpMkLst>
        </pc:cxnChg>
        <pc:cxnChg chg="mod">
          <ac:chgData name="Paul Easter" userId="6549cd31feb53bc1" providerId="LiveId" clId="{4E86F411-EAE7-49CF-A249-F75D20D0101D}" dt="2022-02-13T13:02:08.120" v="45022"/>
          <ac:cxnSpMkLst>
            <pc:docMk/>
            <pc:sldMk cId="2463182246" sldId="549"/>
            <ac:cxnSpMk id="38" creationId="{0779E679-5C6E-4662-8A56-2349B928B86B}"/>
          </ac:cxnSpMkLst>
        </pc:cxnChg>
        <pc:cxnChg chg="mod">
          <ac:chgData name="Paul Easter" userId="6549cd31feb53bc1" providerId="LiveId" clId="{4E86F411-EAE7-49CF-A249-F75D20D0101D}" dt="2022-02-13T13:02:08.120" v="45022"/>
          <ac:cxnSpMkLst>
            <pc:docMk/>
            <pc:sldMk cId="2463182246" sldId="549"/>
            <ac:cxnSpMk id="39" creationId="{95BC17E4-7971-4269-90D0-CD39D148F07D}"/>
          </ac:cxnSpMkLst>
        </pc:cxnChg>
        <pc:cxnChg chg="add mod">
          <ac:chgData name="Paul Easter" userId="6549cd31feb53bc1" providerId="LiveId" clId="{4E86F411-EAE7-49CF-A249-F75D20D0101D}" dt="2022-02-13T13:08:46.634" v="45164" actId="14100"/>
          <ac:cxnSpMkLst>
            <pc:docMk/>
            <pc:sldMk cId="2463182246" sldId="549"/>
            <ac:cxnSpMk id="43" creationId="{FA7D3815-D3B6-4660-901F-0A3026193BA9}"/>
          </ac:cxnSpMkLst>
        </pc:cxnChg>
        <pc:cxnChg chg="add mod">
          <ac:chgData name="Paul Easter" userId="6549cd31feb53bc1" providerId="LiveId" clId="{4E86F411-EAE7-49CF-A249-F75D20D0101D}" dt="2022-02-13T13:10:12.493" v="45167" actId="14100"/>
          <ac:cxnSpMkLst>
            <pc:docMk/>
            <pc:sldMk cId="2463182246" sldId="549"/>
            <ac:cxnSpMk id="45" creationId="{50969853-D664-416D-8241-AF036272F3CD}"/>
          </ac:cxnSpMkLst>
        </pc:cxnChg>
      </pc:sldChg>
      <pc:sldChg chg="addSp delSp modSp add mod ord">
        <pc:chgData name="Paul Easter" userId="6549cd31feb53bc1" providerId="LiveId" clId="{4E86F411-EAE7-49CF-A249-F75D20D0101D}" dt="2022-02-13T14:46:56.778" v="46498"/>
        <pc:sldMkLst>
          <pc:docMk/>
          <pc:sldMk cId="3212522158" sldId="550"/>
        </pc:sldMkLst>
        <pc:spChg chg="mod">
          <ac:chgData name="Paul Easter" userId="6549cd31feb53bc1" providerId="LiveId" clId="{4E86F411-EAE7-49CF-A249-F75D20D0101D}" dt="2022-02-13T14:46:56.778" v="46498"/>
          <ac:spMkLst>
            <pc:docMk/>
            <pc:sldMk cId="3212522158" sldId="550"/>
            <ac:spMk id="8" creationId="{E2F794A7-8C4C-4A3F-A33D-B76FD77934A3}"/>
          </ac:spMkLst>
        </pc:spChg>
        <pc:spChg chg="mod">
          <ac:chgData name="Paul Easter" userId="6549cd31feb53bc1" providerId="LiveId" clId="{4E86F411-EAE7-49CF-A249-F75D20D0101D}" dt="2022-02-13T13:33:40.318" v="45809" actId="20577"/>
          <ac:spMkLst>
            <pc:docMk/>
            <pc:sldMk cId="3212522158" sldId="550"/>
            <ac:spMk id="14" creationId="{D1A264E9-38AC-47A4-83E2-D3C122E48CFC}"/>
          </ac:spMkLst>
        </pc:spChg>
        <pc:picChg chg="mod">
          <ac:chgData name="Paul Easter" userId="6549cd31feb53bc1" providerId="LiveId" clId="{4E86F411-EAE7-49CF-A249-F75D20D0101D}" dt="2022-02-13T13:39:27.028" v="46103" actId="1076"/>
          <ac:picMkLst>
            <pc:docMk/>
            <pc:sldMk cId="3212522158" sldId="550"/>
            <ac:picMk id="3" creationId="{6A4ED051-BB3F-4542-B2DF-1177683648BE}"/>
          </ac:picMkLst>
        </pc:picChg>
        <pc:picChg chg="add del mod">
          <ac:chgData name="Paul Easter" userId="6549cd31feb53bc1" providerId="LiveId" clId="{4E86F411-EAE7-49CF-A249-F75D20D0101D}" dt="2022-02-13T13:36:59.626" v="46028"/>
          <ac:picMkLst>
            <pc:docMk/>
            <pc:sldMk cId="3212522158" sldId="550"/>
            <ac:picMk id="6" creationId="{82563C4B-2BD6-42D1-8402-BB6A3CC59996}"/>
          </ac:picMkLst>
        </pc:picChg>
        <pc:picChg chg="add mod">
          <ac:chgData name="Paul Easter" userId="6549cd31feb53bc1" providerId="LiveId" clId="{4E86F411-EAE7-49CF-A249-F75D20D0101D}" dt="2022-02-13T13:39:25.196" v="46102" actId="1076"/>
          <ac:picMkLst>
            <pc:docMk/>
            <pc:sldMk cId="3212522158" sldId="550"/>
            <ac:picMk id="7" creationId="{8179420E-5114-4DA9-A91E-EA573C48CFA2}"/>
          </ac:picMkLst>
        </pc:picChg>
      </pc:sldChg>
      <pc:sldChg chg="modSp add">
        <pc:chgData name="Paul Easter" userId="6549cd31feb53bc1" providerId="LiveId" clId="{4E86F411-EAE7-49CF-A249-F75D20D0101D}" dt="2022-02-13T14:46:56.778" v="46498"/>
        <pc:sldMkLst>
          <pc:docMk/>
          <pc:sldMk cId="1031854092" sldId="551"/>
        </pc:sldMkLst>
        <pc:spChg chg="mod">
          <ac:chgData name="Paul Easter" userId="6549cd31feb53bc1" providerId="LiveId" clId="{4E86F411-EAE7-49CF-A249-F75D20D0101D}" dt="2022-02-13T14:46:56.778" v="46498"/>
          <ac:spMkLst>
            <pc:docMk/>
            <pc:sldMk cId="1031854092" sldId="551"/>
            <ac:spMk id="8" creationId="{E2F794A7-8C4C-4A3F-A33D-B76FD77934A3}"/>
          </ac:spMkLst>
        </pc:spChg>
        <pc:picChg chg="mod">
          <ac:chgData name="Paul Easter" userId="6549cd31feb53bc1" providerId="LiveId" clId="{4E86F411-EAE7-49CF-A249-F75D20D0101D}" dt="2022-02-13T14:10:59.020" v="46107" actId="14826"/>
          <ac:picMkLst>
            <pc:docMk/>
            <pc:sldMk cId="1031854092" sldId="551"/>
            <ac:picMk id="3" creationId="{6A4ED051-BB3F-4542-B2DF-1177683648BE}"/>
          </ac:picMkLst>
        </pc:picChg>
        <pc:picChg chg="mod">
          <ac:chgData name="Paul Easter" userId="6549cd31feb53bc1" providerId="LiveId" clId="{4E86F411-EAE7-49CF-A249-F75D20D0101D}" dt="2022-02-13T14:11:04.631" v="46108" actId="14826"/>
          <ac:picMkLst>
            <pc:docMk/>
            <pc:sldMk cId="1031854092" sldId="551"/>
            <ac:picMk id="7" creationId="{8179420E-5114-4DA9-A91E-EA573C48CFA2}"/>
          </ac:picMkLst>
        </pc:picChg>
      </pc:sldChg>
      <pc:sldChg chg="modSp add">
        <pc:chgData name="Paul Easter" userId="6549cd31feb53bc1" providerId="LiveId" clId="{4E86F411-EAE7-49CF-A249-F75D20D0101D}" dt="2022-02-13T14:46:56.778" v="46498"/>
        <pc:sldMkLst>
          <pc:docMk/>
          <pc:sldMk cId="1431002377" sldId="552"/>
        </pc:sldMkLst>
        <pc:spChg chg="mod">
          <ac:chgData name="Paul Easter" userId="6549cd31feb53bc1" providerId="LiveId" clId="{4E86F411-EAE7-49CF-A249-F75D20D0101D}" dt="2022-02-13T14:46:56.778" v="46498"/>
          <ac:spMkLst>
            <pc:docMk/>
            <pc:sldMk cId="1431002377" sldId="552"/>
            <ac:spMk id="8" creationId="{E2F794A7-8C4C-4A3F-A33D-B76FD77934A3}"/>
          </ac:spMkLst>
        </pc:spChg>
        <pc:picChg chg="mod">
          <ac:chgData name="Paul Easter" userId="6549cd31feb53bc1" providerId="LiveId" clId="{4E86F411-EAE7-49CF-A249-F75D20D0101D}" dt="2022-02-13T14:11:26.379" v="46110" actId="14826"/>
          <ac:picMkLst>
            <pc:docMk/>
            <pc:sldMk cId="1431002377" sldId="552"/>
            <ac:picMk id="3" creationId="{6A4ED051-BB3F-4542-B2DF-1177683648BE}"/>
          </ac:picMkLst>
        </pc:picChg>
        <pc:picChg chg="mod">
          <ac:chgData name="Paul Easter" userId="6549cd31feb53bc1" providerId="LiveId" clId="{4E86F411-EAE7-49CF-A249-F75D20D0101D}" dt="2022-02-13T14:11:31.057" v="46111" actId="14826"/>
          <ac:picMkLst>
            <pc:docMk/>
            <pc:sldMk cId="1431002377" sldId="552"/>
            <ac:picMk id="7" creationId="{8179420E-5114-4DA9-A91E-EA573C48CFA2}"/>
          </ac:picMkLst>
        </pc:picChg>
      </pc:sldChg>
      <pc:sldChg chg="modSp add mod ord">
        <pc:chgData name="Paul Easter" userId="6549cd31feb53bc1" providerId="LiveId" clId="{4E86F411-EAE7-49CF-A249-F75D20D0101D}" dt="2022-02-21T09:33:20.270" v="63757"/>
        <pc:sldMkLst>
          <pc:docMk/>
          <pc:sldMk cId="461202740" sldId="553"/>
        </pc:sldMkLst>
        <pc:spChg chg="mod">
          <ac:chgData name="Paul Easter" userId="6549cd31feb53bc1" providerId="LiveId" clId="{4E86F411-EAE7-49CF-A249-F75D20D0101D}" dt="2022-02-21T09:33:20.270" v="63757"/>
          <ac:spMkLst>
            <pc:docMk/>
            <pc:sldMk cId="461202740" sldId="553"/>
            <ac:spMk id="8" creationId="{E2F794A7-8C4C-4A3F-A33D-B76FD77934A3}"/>
          </ac:spMkLst>
        </pc:spChg>
        <pc:spChg chg="mod">
          <ac:chgData name="Paul Easter" userId="6549cd31feb53bc1" providerId="LiveId" clId="{4E86F411-EAE7-49CF-A249-F75D20D0101D}" dt="2022-02-13T14:34:00.498" v="46126" actId="20577"/>
          <ac:spMkLst>
            <pc:docMk/>
            <pc:sldMk cId="461202740" sldId="553"/>
            <ac:spMk id="14" creationId="{D1A264E9-38AC-47A4-83E2-D3C122E48CFC}"/>
          </ac:spMkLst>
        </pc:spChg>
        <pc:picChg chg="mod">
          <ac:chgData name="Paul Easter" userId="6549cd31feb53bc1" providerId="LiveId" clId="{4E86F411-EAE7-49CF-A249-F75D20D0101D}" dt="2022-02-13T14:34:55.345" v="46132" actId="14826"/>
          <ac:picMkLst>
            <pc:docMk/>
            <pc:sldMk cId="461202740" sldId="553"/>
            <ac:picMk id="3" creationId="{6A4ED051-BB3F-4542-B2DF-1177683648BE}"/>
          </ac:picMkLst>
        </pc:picChg>
      </pc:sldChg>
      <pc:sldChg chg="modSp add mod">
        <pc:chgData name="Paul Easter" userId="6549cd31feb53bc1" providerId="LiveId" clId="{4E86F411-EAE7-49CF-A249-F75D20D0101D}" dt="2022-02-21T09:33:20.270" v="63757"/>
        <pc:sldMkLst>
          <pc:docMk/>
          <pc:sldMk cId="3917978185" sldId="554"/>
        </pc:sldMkLst>
        <pc:spChg chg="mod">
          <ac:chgData name="Paul Easter" userId="6549cd31feb53bc1" providerId="LiveId" clId="{4E86F411-EAE7-49CF-A249-F75D20D0101D}" dt="2022-02-21T09:33:20.270" v="63757"/>
          <ac:spMkLst>
            <pc:docMk/>
            <pc:sldMk cId="3917978185" sldId="554"/>
            <ac:spMk id="8" creationId="{E2F794A7-8C4C-4A3F-A33D-B76FD77934A3}"/>
          </ac:spMkLst>
        </pc:spChg>
        <pc:spChg chg="mod">
          <ac:chgData name="Paul Easter" userId="6549cd31feb53bc1" providerId="LiveId" clId="{4E86F411-EAE7-49CF-A249-F75D20D0101D}" dt="2022-02-13T14:37:10.101" v="46148" actId="20577"/>
          <ac:spMkLst>
            <pc:docMk/>
            <pc:sldMk cId="3917978185" sldId="554"/>
            <ac:spMk id="14" creationId="{D1A264E9-38AC-47A4-83E2-D3C122E48CFC}"/>
          </ac:spMkLst>
        </pc:spChg>
        <pc:picChg chg="mod">
          <ac:chgData name="Paul Easter" userId="6549cd31feb53bc1" providerId="LiveId" clId="{4E86F411-EAE7-49CF-A249-F75D20D0101D}" dt="2022-02-13T14:37:25.578" v="46159" actId="14826"/>
          <ac:picMkLst>
            <pc:docMk/>
            <pc:sldMk cId="3917978185" sldId="554"/>
            <ac:picMk id="3" creationId="{6A4ED051-BB3F-4542-B2DF-1177683648BE}"/>
          </ac:picMkLst>
        </pc:picChg>
        <pc:picChg chg="mod">
          <ac:chgData name="Paul Easter" userId="6549cd31feb53bc1" providerId="LiveId" clId="{4E86F411-EAE7-49CF-A249-F75D20D0101D}" dt="2022-02-13T14:37:41.539" v="46161" actId="14826"/>
          <ac:picMkLst>
            <pc:docMk/>
            <pc:sldMk cId="3917978185" sldId="554"/>
            <ac:picMk id="7" creationId="{D0178657-1C74-4DD5-B074-0050D3AF75AE}"/>
          </ac:picMkLst>
        </pc:picChg>
      </pc:sldChg>
      <pc:sldChg chg="delSp modSp add mod">
        <pc:chgData name="Paul Easter" userId="6549cd31feb53bc1" providerId="LiveId" clId="{4E86F411-EAE7-49CF-A249-F75D20D0101D}" dt="2022-02-21T09:33:20.270" v="63757"/>
        <pc:sldMkLst>
          <pc:docMk/>
          <pc:sldMk cId="2408233569" sldId="555"/>
        </pc:sldMkLst>
        <pc:spChg chg="mod">
          <ac:chgData name="Paul Easter" userId="6549cd31feb53bc1" providerId="LiveId" clId="{4E86F411-EAE7-49CF-A249-F75D20D0101D}" dt="2022-02-21T09:33:20.270" v="63757"/>
          <ac:spMkLst>
            <pc:docMk/>
            <pc:sldMk cId="2408233569" sldId="555"/>
            <ac:spMk id="8" creationId="{E2F794A7-8C4C-4A3F-A33D-B76FD77934A3}"/>
          </ac:spMkLst>
        </pc:spChg>
        <pc:spChg chg="mod">
          <ac:chgData name="Paul Easter" userId="6549cd31feb53bc1" providerId="LiveId" clId="{4E86F411-EAE7-49CF-A249-F75D20D0101D}" dt="2022-02-13T14:38:16.849" v="46187" actId="20577"/>
          <ac:spMkLst>
            <pc:docMk/>
            <pc:sldMk cId="2408233569" sldId="555"/>
            <ac:spMk id="14" creationId="{D1A264E9-38AC-47A4-83E2-D3C122E48CFC}"/>
          </ac:spMkLst>
        </pc:spChg>
        <pc:picChg chg="mod modCrop">
          <ac:chgData name="Paul Easter" userId="6549cd31feb53bc1" providerId="LiveId" clId="{4E86F411-EAE7-49CF-A249-F75D20D0101D}" dt="2022-02-13T14:39:40.838" v="46211" actId="1076"/>
          <ac:picMkLst>
            <pc:docMk/>
            <pc:sldMk cId="2408233569" sldId="555"/>
            <ac:picMk id="3" creationId="{6A4ED051-BB3F-4542-B2DF-1177683648BE}"/>
          </ac:picMkLst>
        </pc:picChg>
        <pc:picChg chg="del">
          <ac:chgData name="Paul Easter" userId="6549cd31feb53bc1" providerId="LiveId" clId="{4E86F411-EAE7-49CF-A249-F75D20D0101D}" dt="2022-02-13T14:39:12.480" v="46205" actId="478"/>
          <ac:picMkLst>
            <pc:docMk/>
            <pc:sldMk cId="2408233569" sldId="555"/>
            <ac:picMk id="7" creationId="{D0178657-1C74-4DD5-B074-0050D3AF75AE}"/>
          </ac:picMkLst>
        </pc:picChg>
      </pc:sldChg>
      <pc:sldChg chg="addSp delSp modSp add mod ord">
        <pc:chgData name="Paul Easter" userId="6549cd31feb53bc1" providerId="LiveId" clId="{4E86F411-EAE7-49CF-A249-F75D20D0101D}" dt="2022-02-13T14:49:55.209" v="46568" actId="20577"/>
        <pc:sldMkLst>
          <pc:docMk/>
          <pc:sldMk cId="2255760960" sldId="556"/>
        </pc:sldMkLst>
        <pc:spChg chg="mod">
          <ac:chgData name="Paul Easter" userId="6549cd31feb53bc1" providerId="LiveId" clId="{4E86F411-EAE7-49CF-A249-F75D20D0101D}" dt="2022-02-13T14:49:55.209" v="46568" actId="20577"/>
          <ac:spMkLst>
            <pc:docMk/>
            <pc:sldMk cId="2255760960" sldId="556"/>
            <ac:spMk id="8" creationId="{E2F794A7-8C4C-4A3F-A33D-B76FD77934A3}"/>
          </ac:spMkLst>
        </pc:spChg>
        <pc:picChg chg="del mod">
          <ac:chgData name="Paul Easter" userId="6549cd31feb53bc1" providerId="LiveId" clId="{4E86F411-EAE7-49CF-A249-F75D20D0101D}" dt="2022-02-13T14:41:18.944" v="46320" actId="478"/>
          <ac:picMkLst>
            <pc:docMk/>
            <pc:sldMk cId="2255760960" sldId="556"/>
            <ac:picMk id="3" creationId="{6A4ED051-BB3F-4542-B2DF-1177683648BE}"/>
          </ac:picMkLst>
        </pc:picChg>
        <pc:picChg chg="add mod">
          <ac:chgData name="Paul Easter" userId="6549cd31feb53bc1" providerId="LiveId" clId="{4E86F411-EAE7-49CF-A249-F75D20D0101D}" dt="2022-02-13T14:49:37.489" v="46531" actId="1076"/>
          <ac:picMkLst>
            <pc:docMk/>
            <pc:sldMk cId="2255760960" sldId="556"/>
            <ac:picMk id="4" creationId="{F0C00D80-44DC-4E6F-841A-293BE1FAAB4A}"/>
          </ac:picMkLst>
        </pc:picChg>
        <pc:picChg chg="add del mod">
          <ac:chgData name="Paul Easter" userId="6549cd31feb53bc1" providerId="LiveId" clId="{4E86F411-EAE7-49CF-A249-F75D20D0101D}" dt="2022-02-13T14:49:27.687" v="46528" actId="478"/>
          <ac:picMkLst>
            <pc:docMk/>
            <pc:sldMk cId="2255760960" sldId="556"/>
            <ac:picMk id="9" creationId="{38B55900-911A-4CB1-80FE-0F615A2410D7}"/>
          </ac:picMkLst>
        </pc:picChg>
        <pc:picChg chg="add del mod">
          <ac:chgData name="Paul Easter" userId="6549cd31feb53bc1" providerId="LiveId" clId="{4E86F411-EAE7-49CF-A249-F75D20D0101D}" dt="2022-02-13T14:43:23.422" v="46352" actId="478"/>
          <ac:picMkLst>
            <pc:docMk/>
            <pc:sldMk cId="2255760960" sldId="556"/>
            <ac:picMk id="10" creationId="{6155D6C8-D869-4629-B65E-3F7752097E9D}"/>
          </ac:picMkLst>
        </pc:picChg>
        <pc:picChg chg="add del mod">
          <ac:chgData name="Paul Easter" userId="6549cd31feb53bc1" providerId="LiveId" clId="{4E86F411-EAE7-49CF-A249-F75D20D0101D}" dt="2022-02-13T14:43:22.664" v="46351" actId="478"/>
          <ac:picMkLst>
            <pc:docMk/>
            <pc:sldMk cId="2255760960" sldId="556"/>
            <ac:picMk id="11" creationId="{7423BA9D-0EA1-4232-BB0E-FCBC96ABBCEF}"/>
          </ac:picMkLst>
        </pc:picChg>
        <pc:picChg chg="add del mod">
          <ac:chgData name="Paul Easter" userId="6549cd31feb53bc1" providerId="LiveId" clId="{4E86F411-EAE7-49CF-A249-F75D20D0101D}" dt="2022-02-13T14:43:21.729" v="46350" actId="478"/>
          <ac:picMkLst>
            <pc:docMk/>
            <pc:sldMk cId="2255760960" sldId="556"/>
            <ac:picMk id="12" creationId="{92562ED6-3740-4CDF-902E-99880061D569}"/>
          </ac:picMkLst>
        </pc:picChg>
      </pc:sldChg>
      <pc:sldChg chg="add del">
        <pc:chgData name="Paul Easter" userId="6549cd31feb53bc1" providerId="LiveId" clId="{4E86F411-EAE7-49CF-A249-F75D20D0101D}" dt="2022-02-13T14:44:06.633" v="46372" actId="2696"/>
        <pc:sldMkLst>
          <pc:docMk/>
          <pc:sldMk cId="1741269585" sldId="557"/>
        </pc:sldMkLst>
      </pc:sldChg>
      <pc:sldChg chg="addSp modSp add mod">
        <pc:chgData name="Paul Easter" userId="6549cd31feb53bc1" providerId="LiveId" clId="{4E86F411-EAE7-49CF-A249-F75D20D0101D}" dt="2022-02-13T14:45:13.701" v="46382" actId="1076"/>
        <pc:sldMkLst>
          <pc:docMk/>
          <pc:sldMk cId="2642114261" sldId="557"/>
        </pc:sldMkLst>
        <pc:picChg chg="mod">
          <ac:chgData name="Paul Easter" userId="6549cd31feb53bc1" providerId="LiveId" clId="{4E86F411-EAE7-49CF-A249-F75D20D0101D}" dt="2022-02-13T14:44:30.561" v="46374" actId="14826"/>
          <ac:picMkLst>
            <pc:docMk/>
            <pc:sldMk cId="2642114261" sldId="557"/>
            <ac:picMk id="4" creationId="{F0C00D80-44DC-4E6F-841A-293BE1FAAB4A}"/>
          </ac:picMkLst>
        </pc:picChg>
        <pc:picChg chg="add mod">
          <ac:chgData name="Paul Easter" userId="6549cd31feb53bc1" providerId="LiveId" clId="{4E86F411-EAE7-49CF-A249-F75D20D0101D}" dt="2022-02-13T14:45:13.701" v="46382" actId="1076"/>
          <ac:picMkLst>
            <pc:docMk/>
            <pc:sldMk cId="2642114261" sldId="557"/>
            <ac:picMk id="7" creationId="{8CD7B4D9-F377-4DB1-AC46-FABBD50F05F4}"/>
          </ac:picMkLst>
        </pc:picChg>
        <pc:picChg chg="mod">
          <ac:chgData name="Paul Easter" userId="6549cd31feb53bc1" providerId="LiveId" clId="{4E86F411-EAE7-49CF-A249-F75D20D0101D}" dt="2022-02-13T14:44:36.596" v="46375" actId="14826"/>
          <ac:picMkLst>
            <pc:docMk/>
            <pc:sldMk cId="2642114261" sldId="557"/>
            <ac:picMk id="9" creationId="{38B55900-911A-4CB1-80FE-0F615A2410D7}"/>
          </ac:picMkLst>
        </pc:picChg>
      </pc:sldChg>
      <pc:sldChg chg="add">
        <pc:chgData name="Paul Easter" userId="6549cd31feb53bc1" providerId="LiveId" clId="{4E86F411-EAE7-49CF-A249-F75D20D0101D}" dt="2022-02-13T14:45:31.007" v="46383" actId="2890"/>
        <pc:sldMkLst>
          <pc:docMk/>
          <pc:sldMk cId="147269904" sldId="558"/>
        </pc:sldMkLst>
      </pc:sldChg>
      <pc:sldChg chg="modSp add mod">
        <pc:chgData name="Paul Easter" userId="6549cd31feb53bc1" providerId="LiveId" clId="{4E86F411-EAE7-49CF-A249-F75D20D0101D}" dt="2022-02-13T14:50:42.993" v="46586" actId="313"/>
        <pc:sldMkLst>
          <pc:docMk/>
          <pc:sldMk cId="3500371148" sldId="559"/>
        </pc:sldMkLst>
        <pc:spChg chg="mod">
          <ac:chgData name="Paul Easter" userId="6549cd31feb53bc1" providerId="LiveId" clId="{4E86F411-EAE7-49CF-A249-F75D20D0101D}" dt="2022-02-13T14:50:42.993" v="46586" actId="313"/>
          <ac:spMkLst>
            <pc:docMk/>
            <pc:sldMk cId="3500371148" sldId="559"/>
            <ac:spMk id="8" creationId="{E2F794A7-8C4C-4A3F-A33D-B76FD77934A3}"/>
          </ac:spMkLst>
        </pc:spChg>
        <pc:picChg chg="mod">
          <ac:chgData name="Paul Easter" userId="6549cd31feb53bc1" providerId="LiveId" clId="{4E86F411-EAE7-49CF-A249-F75D20D0101D}" dt="2022-02-13T14:50:21.655" v="46570" actId="14826"/>
          <ac:picMkLst>
            <pc:docMk/>
            <pc:sldMk cId="3500371148" sldId="559"/>
            <ac:picMk id="4" creationId="{F0C00D80-44DC-4E6F-841A-293BE1FAAB4A}"/>
          </ac:picMkLst>
        </pc:picChg>
      </pc:sldChg>
      <pc:sldChg chg="modSp add mod ord">
        <pc:chgData name="Paul Easter" userId="6549cd31feb53bc1" providerId="LiveId" clId="{4E86F411-EAE7-49CF-A249-F75D20D0101D}" dt="2022-02-21T09:33:20.270" v="63757"/>
        <pc:sldMkLst>
          <pc:docMk/>
          <pc:sldMk cId="1100885546" sldId="560"/>
        </pc:sldMkLst>
        <pc:spChg chg="mod">
          <ac:chgData name="Paul Easter" userId="6549cd31feb53bc1" providerId="LiveId" clId="{4E86F411-EAE7-49CF-A249-F75D20D0101D}" dt="2022-02-21T09:33:20.270" v="63757"/>
          <ac:spMkLst>
            <pc:docMk/>
            <pc:sldMk cId="1100885546" sldId="560"/>
            <ac:spMk id="8" creationId="{E2F794A7-8C4C-4A3F-A33D-B76FD77934A3}"/>
          </ac:spMkLst>
        </pc:spChg>
        <pc:spChg chg="mod">
          <ac:chgData name="Paul Easter" userId="6549cd31feb53bc1" providerId="LiveId" clId="{4E86F411-EAE7-49CF-A249-F75D20D0101D}" dt="2022-02-13T15:48:23.508" v="46606" actId="20577"/>
          <ac:spMkLst>
            <pc:docMk/>
            <pc:sldMk cId="1100885546" sldId="560"/>
            <ac:spMk id="14" creationId="{D1A264E9-38AC-47A4-83E2-D3C122E48CFC}"/>
          </ac:spMkLst>
        </pc:spChg>
        <pc:picChg chg="mod">
          <ac:chgData name="Paul Easter" userId="6549cd31feb53bc1" providerId="LiveId" clId="{4E86F411-EAE7-49CF-A249-F75D20D0101D}" dt="2022-02-13T15:49:21.692" v="46623" actId="1076"/>
          <ac:picMkLst>
            <pc:docMk/>
            <pc:sldMk cId="1100885546" sldId="560"/>
            <ac:picMk id="3" creationId="{6A4ED051-BB3F-4542-B2DF-1177683648BE}"/>
          </ac:picMkLst>
        </pc:picChg>
        <pc:picChg chg="mod">
          <ac:chgData name="Paul Easter" userId="6549cd31feb53bc1" providerId="LiveId" clId="{4E86F411-EAE7-49CF-A249-F75D20D0101D}" dt="2022-02-13T15:49:26.431" v="46624" actId="1076"/>
          <ac:picMkLst>
            <pc:docMk/>
            <pc:sldMk cId="1100885546" sldId="560"/>
            <ac:picMk id="7" creationId="{D0178657-1C74-4DD5-B074-0050D3AF75AE}"/>
          </ac:picMkLst>
        </pc:picChg>
      </pc:sldChg>
      <pc:sldChg chg="modSp add mod ord">
        <pc:chgData name="Paul Easter" userId="6549cd31feb53bc1" providerId="LiveId" clId="{4E86F411-EAE7-49CF-A249-F75D20D0101D}" dt="2022-02-21T09:33:20.270" v="63757"/>
        <pc:sldMkLst>
          <pc:docMk/>
          <pc:sldMk cId="877954112" sldId="561"/>
        </pc:sldMkLst>
        <pc:spChg chg="mod">
          <ac:chgData name="Paul Easter" userId="6549cd31feb53bc1" providerId="LiveId" clId="{4E86F411-EAE7-49CF-A249-F75D20D0101D}" dt="2022-02-21T09:33:20.270" v="63757"/>
          <ac:spMkLst>
            <pc:docMk/>
            <pc:sldMk cId="877954112" sldId="561"/>
            <ac:spMk id="8" creationId="{E2F794A7-8C4C-4A3F-A33D-B76FD77934A3}"/>
          </ac:spMkLst>
        </pc:spChg>
        <pc:spChg chg="mod">
          <ac:chgData name="Paul Easter" userId="6549cd31feb53bc1" providerId="LiveId" clId="{4E86F411-EAE7-49CF-A249-F75D20D0101D}" dt="2022-02-13T15:50:05.546" v="46651" actId="20577"/>
          <ac:spMkLst>
            <pc:docMk/>
            <pc:sldMk cId="877954112" sldId="561"/>
            <ac:spMk id="14" creationId="{D1A264E9-38AC-47A4-83E2-D3C122E48CFC}"/>
          </ac:spMkLst>
        </pc:spChg>
        <pc:picChg chg="mod">
          <ac:chgData name="Paul Easter" userId="6549cd31feb53bc1" providerId="LiveId" clId="{4E86F411-EAE7-49CF-A249-F75D20D0101D}" dt="2022-02-13T15:50:36.744" v="46676" actId="14826"/>
          <ac:picMkLst>
            <pc:docMk/>
            <pc:sldMk cId="877954112" sldId="561"/>
            <ac:picMk id="3" creationId="{6A4ED051-BB3F-4542-B2DF-1177683648BE}"/>
          </ac:picMkLst>
        </pc:picChg>
      </pc:sldChg>
      <pc:sldChg chg="modSp add mod ord">
        <pc:chgData name="Paul Easter" userId="6549cd31feb53bc1" providerId="LiveId" clId="{4E86F411-EAE7-49CF-A249-F75D20D0101D}" dt="2022-02-13T15:52:57.582" v="46697" actId="14100"/>
        <pc:sldMkLst>
          <pc:docMk/>
          <pc:sldMk cId="1292691927" sldId="562"/>
        </pc:sldMkLst>
        <pc:spChg chg="mod">
          <ac:chgData name="Paul Easter" userId="6549cd31feb53bc1" providerId="LiveId" clId="{4E86F411-EAE7-49CF-A249-F75D20D0101D}" dt="2022-02-13T15:52:12.162" v="46688"/>
          <ac:spMkLst>
            <pc:docMk/>
            <pc:sldMk cId="1292691927" sldId="562"/>
            <ac:spMk id="8" creationId="{E2F794A7-8C4C-4A3F-A33D-B76FD77934A3}"/>
          </ac:spMkLst>
        </pc:spChg>
        <pc:spChg chg="mod">
          <ac:chgData name="Paul Easter" userId="6549cd31feb53bc1" providerId="LiveId" clId="{4E86F411-EAE7-49CF-A249-F75D20D0101D}" dt="2022-02-13T15:51:57.584" v="46681"/>
          <ac:spMkLst>
            <pc:docMk/>
            <pc:sldMk cId="1292691927" sldId="562"/>
            <ac:spMk id="14" creationId="{D1A264E9-38AC-47A4-83E2-D3C122E48CFC}"/>
          </ac:spMkLst>
        </pc:spChg>
        <pc:picChg chg="mod">
          <ac:chgData name="Paul Easter" userId="6549cd31feb53bc1" providerId="LiveId" clId="{4E86F411-EAE7-49CF-A249-F75D20D0101D}" dt="2022-02-13T15:52:21.735" v="46689" actId="14826"/>
          <ac:picMkLst>
            <pc:docMk/>
            <pc:sldMk cId="1292691927" sldId="562"/>
            <ac:picMk id="4" creationId="{F0C00D80-44DC-4E6F-841A-293BE1FAAB4A}"/>
          </ac:picMkLst>
        </pc:picChg>
        <pc:picChg chg="mod">
          <ac:chgData name="Paul Easter" userId="6549cd31feb53bc1" providerId="LiveId" clId="{4E86F411-EAE7-49CF-A249-F75D20D0101D}" dt="2022-02-13T15:52:57.582" v="46697" actId="14100"/>
          <ac:picMkLst>
            <pc:docMk/>
            <pc:sldMk cId="1292691927" sldId="562"/>
            <ac:picMk id="9" creationId="{38B55900-911A-4CB1-80FE-0F615A2410D7}"/>
          </ac:picMkLst>
        </pc:picChg>
      </pc:sldChg>
      <pc:sldChg chg="addSp modSp add mod">
        <pc:chgData name="Paul Easter" userId="6549cd31feb53bc1" providerId="LiveId" clId="{4E86F411-EAE7-49CF-A249-F75D20D0101D}" dt="2022-02-13T15:53:15.875" v="46699" actId="14826"/>
        <pc:sldMkLst>
          <pc:docMk/>
          <pc:sldMk cId="1401369583" sldId="563"/>
        </pc:sldMkLst>
        <pc:picChg chg="mod">
          <ac:chgData name="Paul Easter" userId="6549cd31feb53bc1" providerId="LiveId" clId="{4E86F411-EAE7-49CF-A249-F75D20D0101D}" dt="2022-02-13T15:52:43.703" v="46693" actId="14826"/>
          <ac:picMkLst>
            <pc:docMk/>
            <pc:sldMk cId="1401369583" sldId="563"/>
            <ac:picMk id="4" creationId="{F0C00D80-44DC-4E6F-841A-293BE1FAAB4A}"/>
          </ac:picMkLst>
        </pc:picChg>
        <pc:picChg chg="add mod">
          <ac:chgData name="Paul Easter" userId="6549cd31feb53bc1" providerId="LiveId" clId="{4E86F411-EAE7-49CF-A249-F75D20D0101D}" dt="2022-02-13T15:53:15.875" v="46699" actId="14826"/>
          <ac:picMkLst>
            <pc:docMk/>
            <pc:sldMk cId="1401369583" sldId="563"/>
            <ac:picMk id="7" creationId="{50D4BA5A-28A8-43A7-A3AD-B1C552532919}"/>
          </ac:picMkLst>
        </pc:picChg>
        <pc:picChg chg="mod">
          <ac:chgData name="Paul Easter" userId="6549cd31feb53bc1" providerId="LiveId" clId="{4E86F411-EAE7-49CF-A249-F75D20D0101D}" dt="2022-02-13T15:52:52.610" v="46696" actId="14100"/>
          <ac:picMkLst>
            <pc:docMk/>
            <pc:sldMk cId="1401369583" sldId="563"/>
            <ac:picMk id="9" creationId="{38B55900-911A-4CB1-80FE-0F615A2410D7}"/>
          </ac:picMkLst>
        </pc:picChg>
      </pc:sldChg>
      <pc:sldChg chg="addSp modSp add mod ord">
        <pc:chgData name="Paul Easter" userId="6549cd31feb53bc1" providerId="LiveId" clId="{4E86F411-EAE7-49CF-A249-F75D20D0101D}" dt="2022-02-13T15:57:24.534" v="46745" actId="1076"/>
        <pc:sldMkLst>
          <pc:docMk/>
          <pc:sldMk cId="2745473224" sldId="564"/>
        </pc:sldMkLst>
        <pc:spChg chg="mod">
          <ac:chgData name="Paul Easter" userId="6549cd31feb53bc1" providerId="LiveId" clId="{4E86F411-EAE7-49CF-A249-F75D20D0101D}" dt="2022-02-13T15:57:14.098" v="46744" actId="20577"/>
          <ac:spMkLst>
            <pc:docMk/>
            <pc:sldMk cId="2745473224" sldId="564"/>
            <ac:spMk id="8" creationId="{E2F794A7-8C4C-4A3F-A33D-B76FD77934A3}"/>
          </ac:spMkLst>
        </pc:spChg>
        <pc:spChg chg="mod">
          <ac:chgData name="Paul Easter" userId="6549cd31feb53bc1" providerId="LiveId" clId="{4E86F411-EAE7-49CF-A249-F75D20D0101D}" dt="2022-02-13T15:53:48.766" v="46703"/>
          <ac:spMkLst>
            <pc:docMk/>
            <pc:sldMk cId="2745473224" sldId="564"/>
            <ac:spMk id="14" creationId="{D1A264E9-38AC-47A4-83E2-D3C122E48CFC}"/>
          </ac:spMkLst>
        </pc:spChg>
        <pc:picChg chg="mod">
          <ac:chgData name="Paul Easter" userId="6549cd31feb53bc1" providerId="LiveId" clId="{4E86F411-EAE7-49CF-A249-F75D20D0101D}" dt="2022-02-13T15:54:24.349" v="46723" actId="14826"/>
          <ac:picMkLst>
            <pc:docMk/>
            <pc:sldMk cId="2745473224" sldId="564"/>
            <ac:picMk id="4" creationId="{F0C00D80-44DC-4E6F-841A-293BE1FAAB4A}"/>
          </ac:picMkLst>
        </pc:picChg>
        <pc:picChg chg="add mod modCrop">
          <ac:chgData name="Paul Easter" userId="6549cd31feb53bc1" providerId="LiveId" clId="{4E86F411-EAE7-49CF-A249-F75D20D0101D}" dt="2022-02-13T15:57:24.534" v="46745" actId="1076"/>
          <ac:picMkLst>
            <pc:docMk/>
            <pc:sldMk cId="2745473224" sldId="564"/>
            <ac:picMk id="6" creationId="{57DA0563-2ABE-4B7C-BA91-56E70D5F3DD3}"/>
          </ac:picMkLst>
        </pc:picChg>
      </pc:sldChg>
      <pc:sldChg chg="addSp modSp add mod">
        <pc:chgData name="Paul Easter" userId="6549cd31feb53bc1" providerId="LiveId" clId="{4E86F411-EAE7-49CF-A249-F75D20D0101D}" dt="2022-02-13T15:58:31.776" v="46751" actId="18131"/>
        <pc:sldMkLst>
          <pc:docMk/>
          <pc:sldMk cId="840571606" sldId="565"/>
        </pc:sldMkLst>
        <pc:picChg chg="mod">
          <ac:chgData name="Paul Easter" userId="6549cd31feb53bc1" providerId="LiveId" clId="{4E86F411-EAE7-49CF-A249-F75D20D0101D}" dt="2022-02-13T15:54:55.791" v="46725" actId="14826"/>
          <ac:picMkLst>
            <pc:docMk/>
            <pc:sldMk cId="840571606" sldId="565"/>
            <ac:picMk id="4" creationId="{F0C00D80-44DC-4E6F-841A-293BE1FAAB4A}"/>
          </ac:picMkLst>
        </pc:picChg>
        <pc:picChg chg="add mod modCrop">
          <ac:chgData name="Paul Easter" userId="6549cd31feb53bc1" providerId="LiveId" clId="{4E86F411-EAE7-49CF-A249-F75D20D0101D}" dt="2022-02-13T15:58:31.776" v="46751" actId="18131"/>
          <ac:picMkLst>
            <pc:docMk/>
            <pc:sldMk cId="840571606" sldId="565"/>
            <ac:picMk id="6" creationId="{8AA883BD-1061-4419-ABD5-A6E978F7AFF2}"/>
          </ac:picMkLst>
        </pc:picChg>
      </pc:sldChg>
      <pc:sldChg chg="addSp modSp add mod">
        <pc:chgData name="Paul Easter" userId="6549cd31feb53bc1" providerId="LiveId" clId="{4E86F411-EAE7-49CF-A249-F75D20D0101D}" dt="2022-02-13T15:59:13.792" v="46756" actId="18131"/>
        <pc:sldMkLst>
          <pc:docMk/>
          <pc:sldMk cId="2982750247" sldId="566"/>
        </pc:sldMkLst>
        <pc:picChg chg="mod">
          <ac:chgData name="Paul Easter" userId="6549cd31feb53bc1" providerId="LiveId" clId="{4E86F411-EAE7-49CF-A249-F75D20D0101D}" dt="2022-02-13T15:55:10.648" v="46727" actId="14826"/>
          <ac:picMkLst>
            <pc:docMk/>
            <pc:sldMk cId="2982750247" sldId="566"/>
            <ac:picMk id="4" creationId="{F0C00D80-44DC-4E6F-841A-293BE1FAAB4A}"/>
          </ac:picMkLst>
        </pc:picChg>
        <pc:picChg chg="add mod modCrop">
          <ac:chgData name="Paul Easter" userId="6549cd31feb53bc1" providerId="LiveId" clId="{4E86F411-EAE7-49CF-A249-F75D20D0101D}" dt="2022-02-13T15:59:13.792" v="46756" actId="18131"/>
          <ac:picMkLst>
            <pc:docMk/>
            <pc:sldMk cId="2982750247" sldId="566"/>
            <ac:picMk id="6" creationId="{C2C473C3-AA3A-4356-8729-46125C114BCC}"/>
          </ac:picMkLst>
        </pc:picChg>
      </pc:sldChg>
      <pc:sldChg chg="addSp modSp add mod">
        <pc:chgData name="Paul Easter" userId="6549cd31feb53bc1" providerId="LiveId" clId="{4E86F411-EAE7-49CF-A249-F75D20D0101D}" dt="2022-02-13T16:00:06.272" v="46762" actId="18131"/>
        <pc:sldMkLst>
          <pc:docMk/>
          <pc:sldMk cId="2587070286" sldId="567"/>
        </pc:sldMkLst>
        <pc:picChg chg="mod">
          <ac:chgData name="Paul Easter" userId="6549cd31feb53bc1" providerId="LiveId" clId="{4E86F411-EAE7-49CF-A249-F75D20D0101D}" dt="2022-02-13T15:55:20.800" v="46729" actId="14826"/>
          <ac:picMkLst>
            <pc:docMk/>
            <pc:sldMk cId="2587070286" sldId="567"/>
            <ac:picMk id="4" creationId="{F0C00D80-44DC-4E6F-841A-293BE1FAAB4A}"/>
          </ac:picMkLst>
        </pc:picChg>
        <pc:picChg chg="add mod modCrop">
          <ac:chgData name="Paul Easter" userId="6549cd31feb53bc1" providerId="LiveId" clId="{4E86F411-EAE7-49CF-A249-F75D20D0101D}" dt="2022-02-13T16:00:06.272" v="46762" actId="18131"/>
          <ac:picMkLst>
            <pc:docMk/>
            <pc:sldMk cId="2587070286" sldId="567"/>
            <ac:picMk id="6" creationId="{A615A5BA-490A-423E-BEB0-23DF368A078A}"/>
          </ac:picMkLst>
        </pc:picChg>
      </pc:sldChg>
      <pc:sldChg chg="modSp add mod ord">
        <pc:chgData name="Paul Easter" userId="6549cd31feb53bc1" providerId="LiveId" clId="{4E86F411-EAE7-49CF-A249-F75D20D0101D}" dt="2022-02-13T19:09:50.096" v="47728" actId="20577"/>
        <pc:sldMkLst>
          <pc:docMk/>
          <pc:sldMk cId="2280221037" sldId="568"/>
        </pc:sldMkLst>
        <pc:spChg chg="mod">
          <ac:chgData name="Paul Easter" userId="6549cd31feb53bc1" providerId="LiveId" clId="{4E86F411-EAE7-49CF-A249-F75D20D0101D}" dt="2022-02-13T16:42:42.926" v="47508" actId="207"/>
          <ac:spMkLst>
            <pc:docMk/>
            <pc:sldMk cId="2280221037" sldId="568"/>
            <ac:spMk id="4" creationId="{D992CD64-F12C-4E0C-AB09-31F096FAE0D8}"/>
          </ac:spMkLst>
        </pc:spChg>
        <pc:spChg chg="mod">
          <ac:chgData name="Paul Easter" userId="6549cd31feb53bc1" providerId="LiveId" clId="{4E86F411-EAE7-49CF-A249-F75D20D0101D}" dt="2022-02-13T19:09:50.096" v="47728" actId="20577"/>
          <ac:spMkLst>
            <pc:docMk/>
            <pc:sldMk cId="2280221037" sldId="568"/>
            <ac:spMk id="5" creationId="{36139819-1AD4-4DCD-95F0-18D759EC04EA}"/>
          </ac:spMkLst>
        </pc:spChg>
        <pc:spChg chg="mod">
          <ac:chgData name="Paul Easter" userId="6549cd31feb53bc1" providerId="LiveId" clId="{4E86F411-EAE7-49CF-A249-F75D20D0101D}" dt="2022-02-13T16:37:15.135" v="47366" actId="20577"/>
          <ac:spMkLst>
            <pc:docMk/>
            <pc:sldMk cId="2280221037" sldId="568"/>
            <ac:spMk id="13" creationId="{00000000-0000-0000-0000-000000000000}"/>
          </ac:spMkLst>
        </pc:spChg>
      </pc:sldChg>
      <pc:sldChg chg="add del ord">
        <pc:chgData name="Paul Easter" userId="6549cd31feb53bc1" providerId="LiveId" clId="{4E86F411-EAE7-49CF-A249-F75D20D0101D}" dt="2022-02-13T19:09:18.748" v="47711" actId="2696"/>
        <pc:sldMkLst>
          <pc:docMk/>
          <pc:sldMk cId="1341981790" sldId="569"/>
        </pc:sldMkLst>
      </pc:sldChg>
      <pc:sldChg chg="delSp modSp add mod ord">
        <pc:chgData name="Paul Easter" userId="6549cd31feb53bc1" providerId="LiveId" clId="{4E86F411-EAE7-49CF-A249-F75D20D0101D}" dt="2022-02-13T19:49:26.701" v="48464" actId="113"/>
        <pc:sldMkLst>
          <pc:docMk/>
          <pc:sldMk cId="3809986867" sldId="570"/>
        </pc:sldMkLst>
        <pc:spChg chg="mod">
          <ac:chgData name="Paul Easter" userId="6549cd31feb53bc1" providerId="LiveId" clId="{4E86F411-EAE7-49CF-A249-F75D20D0101D}" dt="2022-02-13T19:49:26.701" v="48464" actId="113"/>
          <ac:spMkLst>
            <pc:docMk/>
            <pc:sldMk cId="3809986867" sldId="570"/>
            <ac:spMk id="8" creationId="{E2F794A7-8C4C-4A3F-A33D-B76FD77934A3}"/>
          </ac:spMkLst>
        </pc:spChg>
        <pc:spChg chg="mod topLvl">
          <ac:chgData name="Paul Easter" userId="6549cd31feb53bc1" providerId="LiveId" clId="{4E86F411-EAE7-49CF-A249-F75D20D0101D}" dt="2022-02-13T19:16:56.399" v="47976" actId="1076"/>
          <ac:spMkLst>
            <pc:docMk/>
            <pc:sldMk cId="3809986867" sldId="570"/>
            <ac:spMk id="9" creationId="{31AE17EC-EF8D-44AC-ADE0-62D9CAAA1CA0}"/>
          </ac:spMkLst>
        </pc:spChg>
        <pc:spChg chg="mod topLvl">
          <ac:chgData name="Paul Easter" userId="6549cd31feb53bc1" providerId="LiveId" clId="{4E86F411-EAE7-49CF-A249-F75D20D0101D}" dt="2022-02-13T19:16:49.205" v="47973" actId="1076"/>
          <ac:spMkLst>
            <pc:docMk/>
            <pc:sldMk cId="3809986867" sldId="570"/>
            <ac:spMk id="10" creationId="{6ADC2F83-C885-48DA-92B1-166BA5A069D3}"/>
          </ac:spMkLst>
        </pc:spChg>
        <pc:spChg chg="mod">
          <ac:chgData name="Paul Easter" userId="6549cd31feb53bc1" providerId="LiveId" clId="{4E86F411-EAE7-49CF-A249-F75D20D0101D}" dt="2022-02-13T19:10:19.261" v="47735" actId="20577"/>
          <ac:spMkLst>
            <pc:docMk/>
            <pc:sldMk cId="3809986867" sldId="570"/>
            <ac:spMk id="13" creationId="{00000000-0000-0000-0000-000000000000}"/>
          </ac:spMkLst>
        </pc:spChg>
        <pc:spChg chg="mod">
          <ac:chgData name="Paul Easter" userId="6549cd31feb53bc1" providerId="LiveId" clId="{4E86F411-EAE7-49CF-A249-F75D20D0101D}" dt="2022-02-13T19:17:19.735" v="47985" actId="20577"/>
          <ac:spMkLst>
            <pc:docMk/>
            <pc:sldMk cId="3809986867" sldId="570"/>
            <ac:spMk id="14" creationId="{D1A264E9-38AC-47A4-83E2-D3C122E48CFC}"/>
          </ac:spMkLst>
        </pc:spChg>
        <pc:grpChg chg="del">
          <ac:chgData name="Paul Easter" userId="6549cd31feb53bc1" providerId="LiveId" clId="{4E86F411-EAE7-49CF-A249-F75D20D0101D}" dt="2022-02-13T19:10:27.537" v="47736" actId="165"/>
          <ac:grpSpMkLst>
            <pc:docMk/>
            <pc:sldMk cId="3809986867" sldId="570"/>
            <ac:grpSpMk id="6" creationId="{98C10A8C-DF39-4CE5-A9AD-BBDA39BA330F}"/>
          </ac:grpSpMkLst>
        </pc:grpChg>
        <pc:picChg chg="mod topLvl">
          <ac:chgData name="Paul Easter" userId="6549cd31feb53bc1" providerId="LiveId" clId="{4E86F411-EAE7-49CF-A249-F75D20D0101D}" dt="2022-02-13T19:15:09.452" v="47891" actId="14826"/>
          <ac:picMkLst>
            <pc:docMk/>
            <pc:sldMk cId="3809986867" sldId="570"/>
            <ac:picMk id="3" creationId="{6A4ED051-BB3F-4542-B2DF-1177683648BE}"/>
          </ac:picMkLst>
        </pc:picChg>
        <pc:picChg chg="mod topLvl modCrop">
          <ac:chgData name="Paul Easter" userId="6549cd31feb53bc1" providerId="LiveId" clId="{4E86F411-EAE7-49CF-A249-F75D20D0101D}" dt="2022-02-13T19:15:16.153" v="47892" actId="14826"/>
          <ac:picMkLst>
            <pc:docMk/>
            <pc:sldMk cId="3809986867" sldId="570"/>
            <ac:picMk id="7" creationId="{94C5F522-BDFA-40B5-B35C-0041CD2888B0}"/>
          </ac:picMkLst>
        </pc:picChg>
      </pc:sldChg>
      <pc:sldChg chg="addSp delSp modSp add mod ord">
        <pc:chgData name="Paul Easter" userId="6549cd31feb53bc1" providerId="LiveId" clId="{4E86F411-EAE7-49CF-A249-F75D20D0101D}" dt="2022-02-14T16:52:54.574" v="53685" actId="478"/>
        <pc:sldMkLst>
          <pc:docMk/>
          <pc:sldMk cId="2828541618" sldId="571"/>
        </pc:sldMkLst>
        <pc:spChg chg="del">
          <ac:chgData name="Paul Easter" userId="6549cd31feb53bc1" providerId="LiveId" clId="{4E86F411-EAE7-49CF-A249-F75D20D0101D}" dt="2022-02-13T19:13:20.960" v="47795" actId="478"/>
          <ac:spMkLst>
            <pc:docMk/>
            <pc:sldMk cId="2828541618" sldId="571"/>
            <ac:spMk id="2" creationId="{BE0B970E-0C93-4676-958E-87C7B3843E81}"/>
          </ac:spMkLst>
        </pc:spChg>
        <pc:spChg chg="mod">
          <ac:chgData name="Paul Easter" userId="6549cd31feb53bc1" providerId="LiveId" clId="{4E86F411-EAE7-49CF-A249-F75D20D0101D}" dt="2022-02-14T16:42:29.744" v="53549" actId="21"/>
          <ac:spMkLst>
            <pc:docMk/>
            <pc:sldMk cId="2828541618" sldId="571"/>
            <ac:spMk id="8" creationId="{E2F794A7-8C4C-4A3F-A33D-B76FD77934A3}"/>
          </ac:spMkLst>
        </pc:spChg>
        <pc:spChg chg="add del mod">
          <ac:chgData name="Paul Easter" userId="6549cd31feb53bc1" providerId="LiveId" clId="{4E86F411-EAE7-49CF-A249-F75D20D0101D}" dt="2022-02-14T13:27:49.277" v="52747" actId="478"/>
          <ac:spMkLst>
            <pc:docMk/>
            <pc:sldMk cId="2828541618" sldId="571"/>
            <ac:spMk id="10" creationId="{943224C0-7315-4747-B787-44A108F7546B}"/>
          </ac:spMkLst>
        </pc:spChg>
        <pc:spChg chg="del">
          <ac:chgData name="Paul Easter" userId="6549cd31feb53bc1" providerId="LiveId" clId="{4E86F411-EAE7-49CF-A249-F75D20D0101D}" dt="2022-02-13T19:13:27.267" v="47797" actId="478"/>
          <ac:spMkLst>
            <pc:docMk/>
            <pc:sldMk cId="2828541618" sldId="571"/>
            <ac:spMk id="11" creationId="{90606A1C-7757-4A77-8A9E-A58C6160610C}"/>
          </ac:spMkLst>
        </pc:spChg>
        <pc:spChg chg="del">
          <ac:chgData name="Paul Easter" userId="6549cd31feb53bc1" providerId="LiveId" clId="{4E86F411-EAE7-49CF-A249-F75D20D0101D}" dt="2022-02-13T19:13:28.768" v="47798" actId="478"/>
          <ac:spMkLst>
            <pc:docMk/>
            <pc:sldMk cId="2828541618" sldId="571"/>
            <ac:spMk id="12" creationId="{7A9B7874-FF51-49F0-8581-8001DCA9789F}"/>
          </ac:spMkLst>
        </pc:spChg>
        <pc:spChg chg="mod">
          <ac:chgData name="Paul Easter" userId="6549cd31feb53bc1" providerId="LiveId" clId="{4E86F411-EAE7-49CF-A249-F75D20D0101D}" dt="2022-02-13T19:12:43.969" v="47756"/>
          <ac:spMkLst>
            <pc:docMk/>
            <pc:sldMk cId="2828541618" sldId="571"/>
            <ac:spMk id="13" creationId="{00000000-0000-0000-0000-000000000000}"/>
          </ac:spMkLst>
        </pc:spChg>
        <pc:spChg chg="mod">
          <ac:chgData name="Paul Easter" userId="6549cd31feb53bc1" providerId="LiveId" clId="{4E86F411-EAE7-49CF-A249-F75D20D0101D}" dt="2022-02-14T13:22:49.609" v="52656" actId="20577"/>
          <ac:spMkLst>
            <pc:docMk/>
            <pc:sldMk cId="2828541618" sldId="571"/>
            <ac:spMk id="14" creationId="{D1A264E9-38AC-47A4-83E2-D3C122E48CFC}"/>
          </ac:spMkLst>
        </pc:spChg>
        <pc:spChg chg="del">
          <ac:chgData name="Paul Easter" userId="6549cd31feb53bc1" providerId="LiveId" clId="{4E86F411-EAE7-49CF-A249-F75D20D0101D}" dt="2022-02-13T19:13:25.056" v="47796" actId="478"/>
          <ac:spMkLst>
            <pc:docMk/>
            <pc:sldMk cId="2828541618" sldId="571"/>
            <ac:spMk id="15" creationId="{0E7081DC-B651-4EA7-A882-5329EE8CB8F3}"/>
          </ac:spMkLst>
        </pc:spChg>
        <pc:spChg chg="add del mod">
          <ac:chgData name="Paul Easter" userId="6549cd31feb53bc1" providerId="LiveId" clId="{4E86F411-EAE7-49CF-A249-F75D20D0101D}" dt="2022-02-14T13:28:24.918" v="52755" actId="478"/>
          <ac:spMkLst>
            <pc:docMk/>
            <pc:sldMk cId="2828541618" sldId="571"/>
            <ac:spMk id="16" creationId="{5755E93E-195B-4FA5-9995-3D22934D5F80}"/>
          </ac:spMkLst>
        </pc:spChg>
        <pc:spChg chg="add del mod">
          <ac:chgData name="Paul Easter" userId="6549cd31feb53bc1" providerId="LiveId" clId="{4E86F411-EAE7-49CF-A249-F75D20D0101D}" dt="2022-02-14T16:52:48.376" v="53682" actId="478"/>
          <ac:spMkLst>
            <pc:docMk/>
            <pc:sldMk cId="2828541618" sldId="571"/>
            <ac:spMk id="17" creationId="{56729FA4-E620-4AC3-B43A-487EF42F74BD}"/>
          </ac:spMkLst>
        </pc:spChg>
        <pc:spChg chg="add del mod">
          <ac:chgData name="Paul Easter" userId="6549cd31feb53bc1" providerId="LiveId" clId="{4E86F411-EAE7-49CF-A249-F75D20D0101D}" dt="2022-02-14T16:52:54.574" v="53685" actId="478"/>
          <ac:spMkLst>
            <pc:docMk/>
            <pc:sldMk cId="2828541618" sldId="571"/>
            <ac:spMk id="18" creationId="{3DAF37E9-FE06-46DE-A4B5-70877C1B52FA}"/>
          </ac:spMkLst>
        </pc:spChg>
        <pc:spChg chg="add del mod">
          <ac:chgData name="Paul Easter" userId="6549cd31feb53bc1" providerId="LiveId" clId="{4E86F411-EAE7-49CF-A249-F75D20D0101D}" dt="2022-02-14T16:52:46.092" v="53681"/>
          <ac:spMkLst>
            <pc:docMk/>
            <pc:sldMk cId="2828541618" sldId="571"/>
            <ac:spMk id="19" creationId="{B9DBAB0E-B5EF-4DAA-95DE-62B3589A2F42}"/>
          </ac:spMkLst>
        </pc:spChg>
        <pc:spChg chg="add mod">
          <ac:chgData name="Paul Easter" userId="6549cd31feb53bc1" providerId="LiveId" clId="{4E86F411-EAE7-49CF-A249-F75D20D0101D}" dt="2022-02-14T16:52:52.782" v="53684" actId="1076"/>
          <ac:spMkLst>
            <pc:docMk/>
            <pc:sldMk cId="2828541618" sldId="571"/>
            <ac:spMk id="20" creationId="{45EE67D3-0B9D-4CF4-86A1-8900E1C550BA}"/>
          </ac:spMkLst>
        </pc:spChg>
        <pc:picChg chg="mod">
          <ac:chgData name="Paul Easter" userId="6549cd31feb53bc1" providerId="LiveId" clId="{4E86F411-EAE7-49CF-A249-F75D20D0101D}" dt="2022-02-13T19:13:39.017" v="47799" actId="14826"/>
          <ac:picMkLst>
            <pc:docMk/>
            <pc:sldMk cId="2828541618" sldId="571"/>
            <ac:picMk id="3" creationId="{6A4ED051-BB3F-4542-B2DF-1177683648BE}"/>
          </ac:picMkLst>
        </pc:picChg>
      </pc:sldChg>
      <pc:sldChg chg="delSp modSp add mod">
        <pc:chgData name="Paul Easter" userId="6549cd31feb53bc1" providerId="LiveId" clId="{4E86F411-EAE7-49CF-A249-F75D20D0101D}" dt="2022-02-13T19:24:00.233" v="48222" actId="478"/>
        <pc:sldMkLst>
          <pc:docMk/>
          <pc:sldMk cId="2659778642" sldId="572"/>
        </pc:sldMkLst>
        <pc:spChg chg="mod">
          <ac:chgData name="Paul Easter" userId="6549cd31feb53bc1" providerId="LiveId" clId="{4E86F411-EAE7-49CF-A249-F75D20D0101D}" dt="2022-02-13T19:23:50.950" v="48220" actId="27636"/>
          <ac:spMkLst>
            <pc:docMk/>
            <pc:sldMk cId="2659778642" sldId="572"/>
            <ac:spMk id="8" creationId="{E2F794A7-8C4C-4A3F-A33D-B76FD77934A3}"/>
          </ac:spMkLst>
        </pc:spChg>
        <pc:spChg chg="del">
          <ac:chgData name="Paul Easter" userId="6549cd31feb53bc1" providerId="LiveId" clId="{4E86F411-EAE7-49CF-A249-F75D20D0101D}" dt="2022-02-13T19:23:58.430" v="48221" actId="478"/>
          <ac:spMkLst>
            <pc:docMk/>
            <pc:sldMk cId="2659778642" sldId="572"/>
            <ac:spMk id="9" creationId="{31AE17EC-EF8D-44AC-ADE0-62D9CAAA1CA0}"/>
          </ac:spMkLst>
        </pc:spChg>
        <pc:spChg chg="del">
          <ac:chgData name="Paul Easter" userId="6549cd31feb53bc1" providerId="LiveId" clId="{4E86F411-EAE7-49CF-A249-F75D20D0101D}" dt="2022-02-13T19:24:00.233" v="48222" actId="478"/>
          <ac:spMkLst>
            <pc:docMk/>
            <pc:sldMk cId="2659778642" sldId="572"/>
            <ac:spMk id="10" creationId="{6ADC2F83-C885-48DA-92B1-166BA5A069D3}"/>
          </ac:spMkLst>
        </pc:spChg>
        <pc:picChg chg="mod">
          <ac:chgData name="Paul Easter" userId="6549cd31feb53bc1" providerId="LiveId" clId="{4E86F411-EAE7-49CF-A249-F75D20D0101D}" dt="2022-02-13T19:20:47.933" v="48101" actId="1037"/>
          <ac:picMkLst>
            <pc:docMk/>
            <pc:sldMk cId="2659778642" sldId="572"/>
            <ac:picMk id="3" creationId="{6A4ED051-BB3F-4542-B2DF-1177683648BE}"/>
          </ac:picMkLst>
        </pc:picChg>
        <pc:picChg chg="mod">
          <ac:chgData name="Paul Easter" userId="6549cd31feb53bc1" providerId="LiveId" clId="{4E86F411-EAE7-49CF-A249-F75D20D0101D}" dt="2022-02-13T19:20:49.903" v="48103" actId="1037"/>
          <ac:picMkLst>
            <pc:docMk/>
            <pc:sldMk cId="2659778642" sldId="572"/>
            <ac:picMk id="7" creationId="{94C5F522-BDFA-40B5-B35C-0041CD2888B0}"/>
          </ac:picMkLst>
        </pc:picChg>
      </pc:sldChg>
      <pc:sldChg chg="modSp add">
        <pc:chgData name="Paul Easter" userId="6549cd31feb53bc1" providerId="LiveId" clId="{4E86F411-EAE7-49CF-A249-F75D20D0101D}" dt="2022-02-13T19:25:00.872" v="48225" actId="14826"/>
        <pc:sldMkLst>
          <pc:docMk/>
          <pc:sldMk cId="3250282385" sldId="573"/>
        </pc:sldMkLst>
        <pc:picChg chg="mod">
          <ac:chgData name="Paul Easter" userId="6549cd31feb53bc1" providerId="LiveId" clId="{4E86F411-EAE7-49CF-A249-F75D20D0101D}" dt="2022-02-13T19:24:49.187" v="48224" actId="14826"/>
          <ac:picMkLst>
            <pc:docMk/>
            <pc:sldMk cId="3250282385" sldId="573"/>
            <ac:picMk id="3" creationId="{6A4ED051-BB3F-4542-B2DF-1177683648BE}"/>
          </ac:picMkLst>
        </pc:picChg>
        <pc:picChg chg="mod">
          <ac:chgData name="Paul Easter" userId="6549cd31feb53bc1" providerId="LiveId" clId="{4E86F411-EAE7-49CF-A249-F75D20D0101D}" dt="2022-02-13T19:25:00.872" v="48225" actId="14826"/>
          <ac:picMkLst>
            <pc:docMk/>
            <pc:sldMk cId="3250282385" sldId="573"/>
            <ac:picMk id="7" creationId="{94C5F522-BDFA-40B5-B35C-0041CD2888B0}"/>
          </ac:picMkLst>
        </pc:picChg>
      </pc:sldChg>
      <pc:sldChg chg="addSp modSp add mod">
        <pc:chgData name="Paul Easter" userId="6549cd31feb53bc1" providerId="LiveId" clId="{4E86F411-EAE7-49CF-A249-F75D20D0101D}" dt="2022-02-13T19:28:21.747" v="48318" actId="14100"/>
        <pc:sldMkLst>
          <pc:docMk/>
          <pc:sldMk cId="1458270685" sldId="574"/>
        </pc:sldMkLst>
        <pc:spChg chg="add mod">
          <ac:chgData name="Paul Easter" userId="6549cd31feb53bc1" providerId="LiveId" clId="{4E86F411-EAE7-49CF-A249-F75D20D0101D}" dt="2022-02-13T19:28:21.747" v="48318" actId="14100"/>
          <ac:spMkLst>
            <pc:docMk/>
            <pc:sldMk cId="1458270685" sldId="574"/>
            <ac:spMk id="9" creationId="{FCB2F16E-83E6-47FF-89CE-E7F7818653D4}"/>
          </ac:spMkLst>
        </pc:spChg>
        <pc:picChg chg="mod modCrop">
          <ac:chgData name="Paul Easter" userId="6549cd31feb53bc1" providerId="LiveId" clId="{4E86F411-EAE7-49CF-A249-F75D20D0101D}" dt="2022-02-13T19:26:35.639" v="48239" actId="1076"/>
          <ac:picMkLst>
            <pc:docMk/>
            <pc:sldMk cId="1458270685" sldId="574"/>
            <ac:picMk id="3" creationId="{6A4ED051-BB3F-4542-B2DF-1177683648BE}"/>
          </ac:picMkLst>
        </pc:picChg>
        <pc:picChg chg="mod">
          <ac:chgData name="Paul Easter" userId="6549cd31feb53bc1" providerId="LiveId" clId="{4E86F411-EAE7-49CF-A249-F75D20D0101D}" dt="2022-02-13T19:26:57.269" v="48241" actId="1076"/>
          <ac:picMkLst>
            <pc:docMk/>
            <pc:sldMk cId="1458270685" sldId="574"/>
            <ac:picMk id="7" creationId="{94C5F522-BDFA-40B5-B35C-0041CD2888B0}"/>
          </ac:picMkLst>
        </pc:picChg>
      </pc:sldChg>
      <pc:sldChg chg="addSp delSp modSp add mod ord">
        <pc:chgData name="Paul Easter" userId="6549cd31feb53bc1" providerId="LiveId" clId="{4E86F411-EAE7-49CF-A249-F75D20D0101D}" dt="2022-02-16T16:37:27.694" v="63423" actId="27636"/>
        <pc:sldMkLst>
          <pc:docMk/>
          <pc:sldMk cId="500587762" sldId="575"/>
        </pc:sldMkLst>
        <pc:spChg chg="mod">
          <ac:chgData name="Paul Easter" userId="6549cd31feb53bc1" providerId="LiveId" clId="{4E86F411-EAE7-49CF-A249-F75D20D0101D}" dt="2022-02-14T12:36:25.909" v="50590" actId="1076"/>
          <ac:spMkLst>
            <pc:docMk/>
            <pc:sldMk cId="500587762" sldId="575"/>
            <ac:spMk id="2" creationId="{021541D6-7F9C-41BB-847A-DE9AAB32E703}"/>
          </ac:spMkLst>
        </pc:spChg>
        <pc:spChg chg="del mod">
          <ac:chgData name="Paul Easter" userId="6549cd31feb53bc1" providerId="LiveId" clId="{4E86F411-EAE7-49CF-A249-F75D20D0101D}" dt="2022-02-14T12:58:03.928" v="51327" actId="478"/>
          <ac:spMkLst>
            <pc:docMk/>
            <pc:sldMk cId="500587762" sldId="575"/>
            <ac:spMk id="3" creationId="{19F1DE49-63FA-4A16-ABE7-115153C4CD03}"/>
          </ac:spMkLst>
        </pc:spChg>
        <pc:spChg chg="add mod">
          <ac:chgData name="Paul Easter" userId="6549cd31feb53bc1" providerId="LiveId" clId="{4E86F411-EAE7-49CF-A249-F75D20D0101D}" dt="2022-02-16T16:37:27.694" v="63423" actId="27636"/>
          <ac:spMkLst>
            <pc:docMk/>
            <pc:sldMk cId="500587762" sldId="575"/>
            <ac:spMk id="8" creationId="{B43ACB57-CA6F-4850-9F51-F41BF43E2583}"/>
          </ac:spMkLst>
        </pc:spChg>
        <pc:spChg chg="mod">
          <ac:chgData name="Paul Easter" userId="6549cd31feb53bc1" providerId="LiveId" clId="{4E86F411-EAE7-49CF-A249-F75D20D0101D}" dt="2022-02-13T19:35:25.886" v="48410" actId="1076"/>
          <ac:spMkLst>
            <pc:docMk/>
            <pc:sldMk cId="500587762" sldId="575"/>
            <ac:spMk id="13" creationId="{00000000-0000-0000-0000-000000000000}"/>
          </ac:spMkLst>
        </pc:spChg>
        <pc:spChg chg="mod">
          <ac:chgData name="Paul Easter" userId="6549cd31feb53bc1" providerId="LiveId" clId="{4E86F411-EAE7-49CF-A249-F75D20D0101D}" dt="2022-02-14T12:56:28.415" v="51326" actId="20577"/>
          <ac:spMkLst>
            <pc:docMk/>
            <pc:sldMk cId="500587762" sldId="575"/>
            <ac:spMk id="14" creationId="{D1A264E9-38AC-47A4-83E2-D3C122E48CFC}"/>
          </ac:spMkLst>
        </pc:spChg>
        <pc:graphicFrameChg chg="add del mod modGraphic">
          <ac:chgData name="Paul Easter" userId="6549cd31feb53bc1" providerId="LiveId" clId="{4E86F411-EAE7-49CF-A249-F75D20D0101D}" dt="2022-02-14T12:55:46.040" v="51296" actId="404"/>
          <ac:graphicFrameMkLst>
            <pc:docMk/>
            <pc:sldMk cId="500587762" sldId="575"/>
            <ac:graphicFrameMk id="10" creationId="{15FD733A-A2AB-48C4-BFBF-82EB51475494}"/>
          </ac:graphicFrameMkLst>
        </pc:graphicFrameChg>
        <pc:picChg chg="mod">
          <ac:chgData name="Paul Easter" userId="6549cd31feb53bc1" providerId="LiveId" clId="{4E86F411-EAE7-49CF-A249-F75D20D0101D}" dt="2022-02-13T19:29:18.819" v="48322" actId="14826"/>
          <ac:picMkLst>
            <pc:docMk/>
            <pc:sldMk cId="500587762" sldId="575"/>
            <ac:picMk id="11" creationId="{F048AEE2-5ABB-48FC-98F2-EC454194CD16}"/>
          </ac:picMkLst>
        </pc:picChg>
      </pc:sldChg>
      <pc:sldChg chg="addSp delSp modSp add mod">
        <pc:chgData name="Paul Easter" userId="6549cd31feb53bc1" providerId="LiveId" clId="{4E86F411-EAE7-49CF-A249-F75D20D0101D}" dt="2022-02-14T17:01:19.468" v="53722" actId="20577"/>
        <pc:sldMkLst>
          <pc:docMk/>
          <pc:sldMk cId="3100648408" sldId="576"/>
        </pc:sldMkLst>
        <pc:spChg chg="del">
          <ac:chgData name="Paul Easter" userId="6549cd31feb53bc1" providerId="LiveId" clId="{4E86F411-EAE7-49CF-A249-F75D20D0101D}" dt="2022-02-14T12:35:59.291" v="50575" actId="478"/>
          <ac:spMkLst>
            <pc:docMk/>
            <pc:sldMk cId="3100648408" sldId="576"/>
            <ac:spMk id="2" creationId="{021541D6-7F9C-41BB-847A-DE9AAB32E703}"/>
          </ac:spMkLst>
        </pc:spChg>
        <pc:spChg chg="del">
          <ac:chgData name="Paul Easter" userId="6549cd31feb53bc1" providerId="LiveId" clId="{4E86F411-EAE7-49CF-A249-F75D20D0101D}" dt="2022-02-13T19:36:12.513" v="48427" actId="478"/>
          <ac:spMkLst>
            <pc:docMk/>
            <pc:sldMk cId="3100648408" sldId="576"/>
            <ac:spMk id="3" creationId="{19F1DE49-63FA-4A16-ABE7-115153C4CD03}"/>
          </ac:spMkLst>
        </pc:spChg>
        <pc:spChg chg="add mod">
          <ac:chgData name="Paul Easter" userId="6549cd31feb53bc1" providerId="LiveId" clId="{4E86F411-EAE7-49CF-A249-F75D20D0101D}" dt="2022-02-14T17:01:19.468" v="53722" actId="20577"/>
          <ac:spMkLst>
            <pc:docMk/>
            <pc:sldMk cId="3100648408" sldId="576"/>
            <ac:spMk id="8" creationId="{F8B24AA2-7605-47C2-BCE8-17C2B76667BF}"/>
          </ac:spMkLst>
        </pc:spChg>
        <pc:spChg chg="add mod">
          <ac:chgData name="Paul Easter" userId="6549cd31feb53bc1" providerId="LiveId" clId="{4E86F411-EAE7-49CF-A249-F75D20D0101D}" dt="2022-02-14T12:36:16.857" v="50589" actId="1076"/>
          <ac:spMkLst>
            <pc:docMk/>
            <pc:sldMk cId="3100648408" sldId="576"/>
            <ac:spMk id="9" creationId="{EAFFED87-28FD-4290-9EAA-FC31F202E902}"/>
          </ac:spMkLst>
        </pc:spChg>
        <pc:spChg chg="mod">
          <ac:chgData name="Paul Easter" userId="6549cd31feb53bc1" providerId="LiveId" clId="{4E86F411-EAE7-49CF-A249-F75D20D0101D}" dt="2022-02-14T12:22:16.411" v="49609" actId="20577"/>
          <ac:spMkLst>
            <pc:docMk/>
            <pc:sldMk cId="3100648408" sldId="576"/>
            <ac:spMk id="14" creationId="{D1A264E9-38AC-47A4-83E2-D3C122E48CFC}"/>
          </ac:spMkLst>
        </pc:spChg>
        <pc:graphicFrameChg chg="mod modGraphic">
          <ac:chgData name="Paul Easter" userId="6549cd31feb53bc1" providerId="LiveId" clId="{4E86F411-EAE7-49CF-A249-F75D20D0101D}" dt="2022-02-13T19:37:56.681" v="48448" actId="2165"/>
          <ac:graphicFrameMkLst>
            <pc:docMk/>
            <pc:sldMk cId="3100648408" sldId="576"/>
            <ac:graphicFrameMk id="10" creationId="{15FD733A-A2AB-48C4-BFBF-82EB51475494}"/>
          </ac:graphicFrameMkLst>
        </pc:graphicFrameChg>
        <pc:picChg chg="mod">
          <ac:chgData name="Paul Easter" userId="6549cd31feb53bc1" providerId="LiveId" clId="{4E86F411-EAE7-49CF-A249-F75D20D0101D}" dt="2022-02-13T19:36:58.311" v="48441" actId="14826"/>
          <ac:picMkLst>
            <pc:docMk/>
            <pc:sldMk cId="3100648408" sldId="576"/>
            <ac:picMk id="11" creationId="{F048AEE2-5ABB-48FC-98F2-EC454194CD16}"/>
          </ac:picMkLst>
        </pc:picChg>
      </pc:sldChg>
      <pc:sldChg chg="addSp delSp modSp add mod">
        <pc:chgData name="Paul Easter" userId="6549cd31feb53bc1" providerId="LiveId" clId="{4E86F411-EAE7-49CF-A249-F75D20D0101D}" dt="2022-02-14T12:38:14.561" v="50635" actId="20577"/>
        <pc:sldMkLst>
          <pc:docMk/>
          <pc:sldMk cId="3671222235" sldId="577"/>
        </pc:sldMkLst>
        <pc:spChg chg="del">
          <ac:chgData name="Paul Easter" userId="6549cd31feb53bc1" providerId="LiveId" clId="{4E86F411-EAE7-49CF-A249-F75D20D0101D}" dt="2022-02-14T12:36:33.565" v="50592" actId="478"/>
          <ac:spMkLst>
            <pc:docMk/>
            <pc:sldMk cId="3671222235" sldId="577"/>
            <ac:spMk id="2" creationId="{021541D6-7F9C-41BB-847A-DE9AAB32E703}"/>
          </ac:spMkLst>
        </pc:spChg>
        <pc:spChg chg="add mod">
          <ac:chgData name="Paul Easter" userId="6549cd31feb53bc1" providerId="LiveId" clId="{4E86F411-EAE7-49CF-A249-F75D20D0101D}" dt="2022-02-14T12:38:14.561" v="50635" actId="20577"/>
          <ac:spMkLst>
            <pc:docMk/>
            <pc:sldMk cId="3671222235" sldId="577"/>
            <ac:spMk id="7" creationId="{E159A5A3-2E80-46F8-AF79-08485C391DEE}"/>
          </ac:spMkLst>
        </pc:spChg>
        <pc:spChg chg="add mod">
          <ac:chgData name="Paul Easter" userId="6549cd31feb53bc1" providerId="LiveId" clId="{4E86F411-EAE7-49CF-A249-F75D20D0101D}" dt="2022-02-14T12:37:24.087" v="50628" actId="1038"/>
          <ac:spMkLst>
            <pc:docMk/>
            <pc:sldMk cId="3671222235" sldId="577"/>
            <ac:spMk id="8" creationId="{F0E5859D-6897-4A36-AEE4-947E0E035A7D}"/>
          </ac:spMkLst>
        </pc:spChg>
        <pc:spChg chg="mod">
          <ac:chgData name="Paul Easter" userId="6549cd31feb53bc1" providerId="LiveId" clId="{4E86F411-EAE7-49CF-A249-F75D20D0101D}" dt="2022-02-14T12:11:49.890" v="48627" actId="1076"/>
          <ac:spMkLst>
            <pc:docMk/>
            <pc:sldMk cId="3671222235" sldId="577"/>
            <ac:spMk id="13" creationId="{00000000-0000-0000-0000-000000000000}"/>
          </ac:spMkLst>
        </pc:spChg>
        <pc:spChg chg="mod">
          <ac:chgData name="Paul Easter" userId="6549cd31feb53bc1" providerId="LiveId" clId="{4E86F411-EAE7-49CF-A249-F75D20D0101D}" dt="2022-02-14T12:22:30.917" v="49612"/>
          <ac:spMkLst>
            <pc:docMk/>
            <pc:sldMk cId="3671222235" sldId="577"/>
            <ac:spMk id="14" creationId="{D1A264E9-38AC-47A4-83E2-D3C122E48CFC}"/>
          </ac:spMkLst>
        </pc:spChg>
        <pc:graphicFrameChg chg="modGraphic">
          <ac:chgData name="Paul Easter" userId="6549cd31feb53bc1" providerId="LiveId" clId="{4E86F411-EAE7-49CF-A249-F75D20D0101D}" dt="2022-02-14T12:11:26.963" v="48621" actId="20577"/>
          <ac:graphicFrameMkLst>
            <pc:docMk/>
            <pc:sldMk cId="3671222235" sldId="577"/>
            <ac:graphicFrameMk id="10" creationId="{15FD733A-A2AB-48C4-BFBF-82EB51475494}"/>
          </ac:graphicFrameMkLst>
        </pc:graphicFrameChg>
        <pc:picChg chg="mod">
          <ac:chgData name="Paul Easter" userId="6549cd31feb53bc1" providerId="LiveId" clId="{4E86F411-EAE7-49CF-A249-F75D20D0101D}" dt="2022-02-13T19:38:22.463" v="48450" actId="14826"/>
          <ac:picMkLst>
            <pc:docMk/>
            <pc:sldMk cId="3671222235" sldId="577"/>
            <ac:picMk id="11" creationId="{F048AEE2-5ABB-48FC-98F2-EC454194CD16}"/>
          </ac:picMkLst>
        </pc:picChg>
      </pc:sldChg>
      <pc:sldChg chg="addSp delSp modSp add mod">
        <pc:chgData name="Paul Easter" userId="6549cd31feb53bc1" providerId="LiveId" clId="{4E86F411-EAE7-49CF-A249-F75D20D0101D}" dt="2022-02-14T12:38:33.608" v="50636" actId="20577"/>
        <pc:sldMkLst>
          <pc:docMk/>
          <pc:sldMk cId="3332924619" sldId="578"/>
        </pc:sldMkLst>
        <pc:spChg chg="del">
          <ac:chgData name="Paul Easter" userId="6549cd31feb53bc1" providerId="LiveId" clId="{4E86F411-EAE7-49CF-A249-F75D20D0101D}" dt="2022-02-14T12:36:56.188" v="50623" actId="478"/>
          <ac:spMkLst>
            <pc:docMk/>
            <pc:sldMk cId="3332924619" sldId="578"/>
            <ac:spMk id="2" creationId="{021541D6-7F9C-41BB-847A-DE9AAB32E703}"/>
          </ac:spMkLst>
        </pc:spChg>
        <pc:spChg chg="add mod">
          <ac:chgData name="Paul Easter" userId="6549cd31feb53bc1" providerId="LiveId" clId="{4E86F411-EAE7-49CF-A249-F75D20D0101D}" dt="2022-02-14T12:38:33.608" v="50636" actId="20577"/>
          <ac:spMkLst>
            <pc:docMk/>
            <pc:sldMk cId="3332924619" sldId="578"/>
            <ac:spMk id="7" creationId="{52A10484-0088-4920-9791-0B5D8A0CA6B7}"/>
          </ac:spMkLst>
        </pc:spChg>
        <pc:spChg chg="add mod">
          <ac:chgData name="Paul Easter" userId="6549cd31feb53bc1" providerId="LiveId" clId="{4E86F411-EAE7-49CF-A249-F75D20D0101D}" dt="2022-02-14T12:37:19.291" v="50626" actId="1076"/>
          <ac:spMkLst>
            <pc:docMk/>
            <pc:sldMk cId="3332924619" sldId="578"/>
            <ac:spMk id="8" creationId="{ABCE09EE-B54E-426F-8651-9B23AD766BEC}"/>
          </ac:spMkLst>
        </pc:spChg>
        <pc:spChg chg="mod">
          <ac:chgData name="Paul Easter" userId="6549cd31feb53bc1" providerId="LiveId" clId="{4E86F411-EAE7-49CF-A249-F75D20D0101D}" dt="2022-02-14T12:22:33.774" v="49613"/>
          <ac:spMkLst>
            <pc:docMk/>
            <pc:sldMk cId="3332924619" sldId="578"/>
            <ac:spMk id="14" creationId="{D1A264E9-38AC-47A4-83E2-D3C122E48CFC}"/>
          </ac:spMkLst>
        </pc:spChg>
        <pc:graphicFrameChg chg="modGraphic">
          <ac:chgData name="Paul Easter" userId="6549cd31feb53bc1" providerId="LiveId" clId="{4E86F411-EAE7-49CF-A249-F75D20D0101D}" dt="2022-02-13T19:39:35.876" v="48457" actId="2165"/>
          <ac:graphicFrameMkLst>
            <pc:docMk/>
            <pc:sldMk cId="3332924619" sldId="578"/>
            <ac:graphicFrameMk id="10" creationId="{15FD733A-A2AB-48C4-BFBF-82EB51475494}"/>
          </ac:graphicFrameMkLst>
        </pc:graphicFrameChg>
        <pc:picChg chg="mod">
          <ac:chgData name="Paul Easter" userId="6549cd31feb53bc1" providerId="LiveId" clId="{4E86F411-EAE7-49CF-A249-F75D20D0101D}" dt="2022-02-13T19:39:19.604" v="48455" actId="14826"/>
          <ac:picMkLst>
            <pc:docMk/>
            <pc:sldMk cId="3332924619" sldId="578"/>
            <ac:picMk id="11" creationId="{F048AEE2-5ABB-48FC-98F2-EC454194CD16}"/>
          </ac:picMkLst>
        </pc:picChg>
      </pc:sldChg>
      <pc:sldChg chg="addSp delSp modSp add mod">
        <pc:chgData name="Paul Easter" userId="6549cd31feb53bc1" providerId="LiveId" clId="{4E86F411-EAE7-49CF-A249-F75D20D0101D}" dt="2022-02-14T12:38:38.573" v="50643" actId="20577"/>
        <pc:sldMkLst>
          <pc:docMk/>
          <pc:sldMk cId="2044736463" sldId="579"/>
        </pc:sldMkLst>
        <pc:spChg chg="mod">
          <ac:chgData name="Paul Easter" userId="6549cd31feb53bc1" providerId="LiveId" clId="{4E86F411-EAE7-49CF-A249-F75D20D0101D}" dt="2022-02-14T12:37:29.429" v="50630" actId="1038"/>
          <ac:spMkLst>
            <pc:docMk/>
            <pc:sldMk cId="2044736463" sldId="579"/>
            <ac:spMk id="2" creationId="{021541D6-7F9C-41BB-847A-DE9AAB32E703}"/>
          </ac:spMkLst>
        </pc:spChg>
        <pc:spChg chg="add del mod">
          <ac:chgData name="Paul Easter" userId="6549cd31feb53bc1" providerId="LiveId" clId="{4E86F411-EAE7-49CF-A249-F75D20D0101D}" dt="2022-02-14T12:34:47.072" v="50530" actId="478"/>
          <ac:spMkLst>
            <pc:docMk/>
            <pc:sldMk cId="2044736463" sldId="579"/>
            <ac:spMk id="7" creationId="{06C0B694-52C8-46E0-87B9-C7D3A513F0BB}"/>
          </ac:spMkLst>
        </pc:spChg>
        <pc:spChg chg="add mod">
          <ac:chgData name="Paul Easter" userId="6549cd31feb53bc1" providerId="LiveId" clId="{4E86F411-EAE7-49CF-A249-F75D20D0101D}" dt="2022-02-14T12:38:38.573" v="50643" actId="20577"/>
          <ac:spMkLst>
            <pc:docMk/>
            <pc:sldMk cId="2044736463" sldId="579"/>
            <ac:spMk id="8" creationId="{D4F67D76-E2FC-4335-A761-53164F8255E7}"/>
          </ac:spMkLst>
        </pc:spChg>
        <pc:spChg chg="mod">
          <ac:chgData name="Paul Easter" userId="6549cd31feb53bc1" providerId="LiveId" clId="{4E86F411-EAE7-49CF-A249-F75D20D0101D}" dt="2022-02-14T12:35:37.590" v="50574" actId="20577"/>
          <ac:spMkLst>
            <pc:docMk/>
            <pc:sldMk cId="2044736463" sldId="579"/>
            <ac:spMk id="14" creationId="{D1A264E9-38AC-47A4-83E2-D3C122E48CFC}"/>
          </ac:spMkLst>
        </pc:spChg>
        <pc:graphicFrameChg chg="modGraphic">
          <ac:chgData name="Paul Easter" userId="6549cd31feb53bc1" providerId="LiveId" clId="{4E86F411-EAE7-49CF-A249-F75D20D0101D}" dt="2022-02-13T19:40:53.760" v="48459" actId="2165"/>
          <ac:graphicFrameMkLst>
            <pc:docMk/>
            <pc:sldMk cId="2044736463" sldId="579"/>
            <ac:graphicFrameMk id="10" creationId="{15FD733A-A2AB-48C4-BFBF-82EB51475494}"/>
          </ac:graphicFrameMkLst>
        </pc:graphicFrameChg>
        <pc:picChg chg="mod">
          <ac:chgData name="Paul Easter" userId="6549cd31feb53bc1" providerId="LiveId" clId="{4E86F411-EAE7-49CF-A249-F75D20D0101D}" dt="2022-02-13T19:41:02.251" v="48460" actId="14826"/>
          <ac:picMkLst>
            <pc:docMk/>
            <pc:sldMk cId="2044736463" sldId="579"/>
            <ac:picMk id="11" creationId="{F048AEE2-5ABB-48FC-98F2-EC454194CD16}"/>
          </ac:picMkLst>
        </pc:picChg>
      </pc:sldChg>
      <pc:sldChg chg="add del">
        <pc:chgData name="Paul Easter" userId="6549cd31feb53bc1" providerId="LiveId" clId="{4E86F411-EAE7-49CF-A249-F75D20D0101D}" dt="2022-02-14T12:22:49.873" v="49614" actId="2696"/>
        <pc:sldMkLst>
          <pc:docMk/>
          <pc:sldMk cId="1633152605" sldId="580"/>
        </pc:sldMkLst>
      </pc:sldChg>
      <pc:sldChg chg="addSp delSp modSp add mod">
        <pc:chgData name="Paul Easter" userId="6549cd31feb53bc1" providerId="LiveId" clId="{4E86F411-EAE7-49CF-A249-F75D20D0101D}" dt="2022-02-16T16:34:17.806" v="63412" actId="20577"/>
        <pc:sldMkLst>
          <pc:docMk/>
          <pc:sldMk cId="726471477" sldId="581"/>
        </pc:sldMkLst>
        <pc:spChg chg="del mod">
          <ac:chgData name="Paul Easter" userId="6549cd31feb53bc1" providerId="LiveId" clId="{4E86F411-EAE7-49CF-A249-F75D20D0101D}" dt="2022-02-14T12:50:27.413" v="51194" actId="478"/>
          <ac:spMkLst>
            <pc:docMk/>
            <pc:sldMk cId="726471477" sldId="581"/>
            <ac:spMk id="2" creationId="{021541D6-7F9C-41BB-847A-DE9AAB32E703}"/>
          </ac:spMkLst>
        </pc:spChg>
        <pc:spChg chg="add del mod">
          <ac:chgData name="Paul Easter" userId="6549cd31feb53bc1" providerId="LiveId" clId="{4E86F411-EAE7-49CF-A249-F75D20D0101D}" dt="2022-02-14T12:39:18.253" v="50644" actId="478"/>
          <ac:spMkLst>
            <pc:docMk/>
            <pc:sldMk cId="726471477" sldId="581"/>
            <ac:spMk id="7" creationId="{BCE3D87A-7917-484F-BF64-A17BC139FD3B}"/>
          </ac:spMkLst>
        </pc:spChg>
        <pc:spChg chg="add mod">
          <ac:chgData name="Paul Easter" userId="6549cd31feb53bc1" providerId="LiveId" clId="{4E86F411-EAE7-49CF-A249-F75D20D0101D}" dt="2022-02-16T16:34:17.806" v="63412" actId="20577"/>
          <ac:spMkLst>
            <pc:docMk/>
            <pc:sldMk cId="726471477" sldId="581"/>
            <ac:spMk id="8" creationId="{DC621C11-013C-4C96-B3EB-41058C67E672}"/>
          </ac:spMkLst>
        </pc:spChg>
        <pc:spChg chg="add mod">
          <ac:chgData name="Paul Easter" userId="6549cd31feb53bc1" providerId="LiveId" clId="{4E86F411-EAE7-49CF-A249-F75D20D0101D}" dt="2022-02-14T12:50:49.245" v="51217" actId="20577"/>
          <ac:spMkLst>
            <pc:docMk/>
            <pc:sldMk cId="726471477" sldId="581"/>
            <ac:spMk id="9" creationId="{DF3480C8-8F8B-4D62-9E01-72E61C2F5FF1}"/>
          </ac:spMkLst>
        </pc:spChg>
        <pc:spChg chg="mod">
          <ac:chgData name="Paul Easter" userId="6549cd31feb53bc1" providerId="LiveId" clId="{4E86F411-EAE7-49CF-A249-F75D20D0101D}" dt="2022-02-14T16:57:06.897" v="53695" actId="20577"/>
          <ac:spMkLst>
            <pc:docMk/>
            <pc:sldMk cId="726471477" sldId="581"/>
            <ac:spMk id="14" creationId="{D1A264E9-38AC-47A4-83E2-D3C122E48CFC}"/>
          </ac:spMkLst>
        </pc:spChg>
        <pc:graphicFrameChg chg="del">
          <ac:chgData name="Paul Easter" userId="6549cd31feb53bc1" providerId="LiveId" clId="{4E86F411-EAE7-49CF-A249-F75D20D0101D}" dt="2022-02-14T12:08:20.428" v="48537" actId="478"/>
          <ac:graphicFrameMkLst>
            <pc:docMk/>
            <pc:sldMk cId="726471477" sldId="581"/>
            <ac:graphicFrameMk id="10" creationId="{15FD733A-A2AB-48C4-BFBF-82EB51475494}"/>
          </ac:graphicFrameMkLst>
        </pc:graphicFrameChg>
        <pc:picChg chg="mod">
          <ac:chgData name="Paul Easter" userId="6549cd31feb53bc1" providerId="LiveId" clId="{4E86F411-EAE7-49CF-A249-F75D20D0101D}" dt="2022-02-14T12:06:03.482" v="48466" actId="14826"/>
          <ac:picMkLst>
            <pc:docMk/>
            <pc:sldMk cId="726471477" sldId="581"/>
            <ac:picMk id="11" creationId="{F048AEE2-5ABB-48FC-98F2-EC454194CD16}"/>
          </ac:picMkLst>
        </pc:picChg>
      </pc:sldChg>
      <pc:sldChg chg="modSp add mod">
        <pc:chgData name="Paul Easter" userId="6549cd31feb53bc1" providerId="LiveId" clId="{4E86F411-EAE7-49CF-A249-F75D20D0101D}" dt="2022-02-14T13:31:50.713" v="52785" actId="20577"/>
        <pc:sldMkLst>
          <pc:docMk/>
          <pc:sldMk cId="3535261113" sldId="582"/>
        </pc:sldMkLst>
        <pc:spChg chg="mod">
          <ac:chgData name="Paul Easter" userId="6549cd31feb53bc1" providerId="LiveId" clId="{4E86F411-EAE7-49CF-A249-F75D20D0101D}" dt="2022-02-14T12:50:18.218" v="51192" actId="1076"/>
          <ac:spMkLst>
            <pc:docMk/>
            <pc:sldMk cId="3535261113" sldId="582"/>
            <ac:spMk id="2" creationId="{021541D6-7F9C-41BB-847A-DE9AAB32E703}"/>
          </ac:spMkLst>
        </pc:spChg>
        <pc:spChg chg="mod">
          <ac:chgData name="Paul Easter" userId="6549cd31feb53bc1" providerId="LiveId" clId="{4E86F411-EAE7-49CF-A249-F75D20D0101D}" dt="2022-02-14T13:31:50.713" v="52785" actId="20577"/>
          <ac:spMkLst>
            <pc:docMk/>
            <pc:sldMk cId="3535261113" sldId="582"/>
            <ac:spMk id="8" creationId="{DC621C11-013C-4C96-B3EB-41058C67E672}"/>
          </ac:spMkLst>
        </pc:spChg>
        <pc:spChg chg="mod">
          <ac:chgData name="Paul Easter" userId="6549cd31feb53bc1" providerId="LiveId" clId="{4E86F411-EAE7-49CF-A249-F75D20D0101D}" dt="2022-02-14T13:30:42.735" v="52766" actId="20577"/>
          <ac:spMkLst>
            <pc:docMk/>
            <pc:sldMk cId="3535261113" sldId="582"/>
            <ac:spMk id="14" creationId="{D1A264E9-38AC-47A4-83E2-D3C122E48CFC}"/>
          </ac:spMkLst>
        </pc:spChg>
        <pc:picChg chg="mod">
          <ac:chgData name="Paul Easter" userId="6549cd31feb53bc1" providerId="LiveId" clId="{4E86F411-EAE7-49CF-A249-F75D20D0101D}" dt="2022-02-14T12:48:50.888" v="51125" actId="14826"/>
          <ac:picMkLst>
            <pc:docMk/>
            <pc:sldMk cId="3535261113" sldId="582"/>
            <ac:picMk id="11" creationId="{F048AEE2-5ABB-48FC-98F2-EC454194CD16}"/>
          </ac:picMkLst>
        </pc:picChg>
      </pc:sldChg>
      <pc:sldChg chg="add">
        <pc:chgData name="Paul Easter" userId="6549cd31feb53bc1" providerId="LiveId" clId="{4E86F411-EAE7-49CF-A249-F75D20D0101D}" dt="2022-02-14T12:53:37.150" v="51247" actId="2890"/>
        <pc:sldMkLst>
          <pc:docMk/>
          <pc:sldMk cId="156555103" sldId="583"/>
        </pc:sldMkLst>
      </pc:sldChg>
      <pc:sldChg chg="add">
        <pc:chgData name="Paul Easter" userId="6549cd31feb53bc1" providerId="LiveId" clId="{4E86F411-EAE7-49CF-A249-F75D20D0101D}" dt="2022-02-14T13:09:47.383" v="52162" actId="2890"/>
        <pc:sldMkLst>
          <pc:docMk/>
          <pc:sldMk cId="4099412670" sldId="584"/>
        </pc:sldMkLst>
      </pc:sldChg>
      <pc:sldChg chg="add del">
        <pc:chgData name="Paul Easter" userId="6549cd31feb53bc1" providerId="LiveId" clId="{4E86F411-EAE7-49CF-A249-F75D20D0101D}" dt="2022-02-14T14:03:05.486" v="53003" actId="2696"/>
        <pc:sldMkLst>
          <pc:docMk/>
          <pc:sldMk cId="2375727692" sldId="585"/>
        </pc:sldMkLst>
      </pc:sldChg>
      <pc:sldChg chg="addSp delSp modSp add del mod ord setBg">
        <pc:chgData name="Paul Easter" userId="6549cd31feb53bc1" providerId="LiveId" clId="{4E86F411-EAE7-49CF-A249-F75D20D0101D}" dt="2022-02-16T16:10:04.461" v="62920" actId="2696"/>
        <pc:sldMkLst>
          <pc:docMk/>
          <pc:sldMk cId="86700305" sldId="586"/>
        </pc:sldMkLst>
        <pc:spChg chg="add del">
          <ac:chgData name="Paul Easter" userId="6549cd31feb53bc1" providerId="LiveId" clId="{4E86F411-EAE7-49CF-A249-F75D20D0101D}" dt="2022-02-14T13:39:30.666" v="52831"/>
          <ac:spMkLst>
            <pc:docMk/>
            <pc:sldMk cId="86700305" sldId="586"/>
            <ac:spMk id="2" creationId="{D6150F3A-EC21-46DF-9186-37A2DEF2B452}"/>
          </ac:spMkLst>
        </pc:spChg>
        <pc:spChg chg="add del">
          <ac:chgData name="Paul Easter" userId="6549cd31feb53bc1" providerId="LiveId" clId="{4E86F411-EAE7-49CF-A249-F75D20D0101D}" dt="2022-02-14T13:39:38.674" v="52833"/>
          <ac:spMkLst>
            <pc:docMk/>
            <pc:sldMk cId="86700305" sldId="586"/>
            <ac:spMk id="3" creationId="{A084AC8D-FF02-4807-90BB-77C152191F24}"/>
          </ac:spMkLst>
        </pc:spChg>
        <pc:spChg chg="mod">
          <ac:chgData name="Paul Easter" userId="6549cd31feb53bc1" providerId="LiveId" clId="{4E86F411-EAE7-49CF-A249-F75D20D0101D}" dt="2022-02-14T16:45:49.663" v="53606" actId="113"/>
          <ac:spMkLst>
            <pc:docMk/>
            <pc:sldMk cId="86700305" sldId="586"/>
            <ac:spMk id="8" creationId="{E2F794A7-8C4C-4A3F-A33D-B76FD77934A3}"/>
          </ac:spMkLst>
        </pc:spChg>
        <pc:spChg chg="del">
          <ac:chgData name="Paul Easter" userId="6549cd31feb53bc1" providerId="LiveId" clId="{4E86F411-EAE7-49CF-A249-F75D20D0101D}" dt="2022-02-14T13:44:33.778" v="52886" actId="478"/>
          <ac:spMkLst>
            <pc:docMk/>
            <pc:sldMk cId="86700305" sldId="586"/>
            <ac:spMk id="9" creationId="{63FC749C-1AB8-4A5F-B1E3-A2BFFF00D379}"/>
          </ac:spMkLst>
        </pc:spChg>
        <pc:spChg chg="mod">
          <ac:chgData name="Paul Easter" userId="6549cd31feb53bc1" providerId="LiveId" clId="{4E86F411-EAE7-49CF-A249-F75D20D0101D}" dt="2022-02-14T16:45:15.646" v="53604" actId="20577"/>
          <ac:spMkLst>
            <pc:docMk/>
            <pc:sldMk cId="86700305" sldId="586"/>
            <ac:spMk id="14" creationId="{D1A264E9-38AC-47A4-83E2-D3C122E48CFC}"/>
          </ac:spMkLst>
        </pc:spChg>
      </pc:sldChg>
      <pc:sldChg chg="delSp modSp add del mod ord">
        <pc:chgData name="Paul Easter" userId="6549cd31feb53bc1" providerId="LiveId" clId="{4E86F411-EAE7-49CF-A249-F75D20D0101D}" dt="2022-02-16T16:09:52.923" v="62918" actId="2696"/>
        <pc:sldMkLst>
          <pc:docMk/>
          <pc:sldMk cId="2662356797" sldId="587"/>
        </pc:sldMkLst>
        <pc:spChg chg="mod">
          <ac:chgData name="Paul Easter" userId="6549cd31feb53bc1" providerId="LiveId" clId="{4E86F411-EAE7-49CF-A249-F75D20D0101D}" dt="2022-02-14T16:42:41.337" v="53553" actId="27636"/>
          <ac:spMkLst>
            <pc:docMk/>
            <pc:sldMk cId="2662356797" sldId="587"/>
            <ac:spMk id="8" creationId="{E2F794A7-8C4C-4A3F-A33D-B76FD77934A3}"/>
          </ac:spMkLst>
        </pc:spChg>
        <pc:spChg chg="del">
          <ac:chgData name="Paul Easter" userId="6549cd31feb53bc1" providerId="LiveId" clId="{4E86F411-EAE7-49CF-A249-F75D20D0101D}" dt="2022-02-14T13:44:41.711" v="52887" actId="478"/>
          <ac:spMkLst>
            <pc:docMk/>
            <pc:sldMk cId="2662356797" sldId="587"/>
            <ac:spMk id="9" creationId="{63FC749C-1AB8-4A5F-B1E3-A2BFFF00D379}"/>
          </ac:spMkLst>
        </pc:spChg>
      </pc:sldChg>
      <pc:sldChg chg="add del">
        <pc:chgData name="Paul Easter" userId="6549cd31feb53bc1" providerId="LiveId" clId="{4E86F411-EAE7-49CF-A249-F75D20D0101D}" dt="2022-02-14T13:49:48.106" v="52988" actId="2696"/>
        <pc:sldMkLst>
          <pc:docMk/>
          <pc:sldMk cId="128194888" sldId="588"/>
        </pc:sldMkLst>
      </pc:sldChg>
      <pc:sldChg chg="modSp add del mod ord">
        <pc:chgData name="Paul Easter" userId="6549cd31feb53bc1" providerId="LiveId" clId="{4E86F411-EAE7-49CF-A249-F75D20D0101D}" dt="2022-02-16T16:10:06.978" v="62921" actId="2696"/>
        <pc:sldMkLst>
          <pc:docMk/>
          <pc:sldMk cId="1983426351" sldId="589"/>
        </pc:sldMkLst>
        <pc:spChg chg="mod">
          <ac:chgData name="Paul Easter" userId="6549cd31feb53bc1" providerId="LiveId" clId="{4E86F411-EAE7-49CF-A249-F75D20D0101D}" dt="2022-02-14T16:45:57.458" v="53608" actId="113"/>
          <ac:spMkLst>
            <pc:docMk/>
            <pc:sldMk cId="1983426351" sldId="589"/>
            <ac:spMk id="8" creationId="{E2F794A7-8C4C-4A3F-A33D-B76FD77934A3}"/>
          </ac:spMkLst>
        </pc:spChg>
        <pc:spChg chg="mod">
          <ac:chgData name="Paul Easter" userId="6549cd31feb53bc1" providerId="LiveId" clId="{4E86F411-EAE7-49CF-A249-F75D20D0101D}" dt="2022-02-14T16:45:04.003" v="53593" actId="20577"/>
          <ac:spMkLst>
            <pc:docMk/>
            <pc:sldMk cId="1983426351" sldId="589"/>
            <ac:spMk id="14" creationId="{D1A264E9-38AC-47A4-83E2-D3C122E48CFC}"/>
          </ac:spMkLst>
        </pc:spChg>
      </pc:sldChg>
      <pc:sldChg chg="modSp add mod">
        <pc:chgData name="Paul Easter" userId="6549cd31feb53bc1" providerId="LiveId" clId="{4E86F411-EAE7-49CF-A249-F75D20D0101D}" dt="2022-02-14T14:10:51.764" v="53074" actId="14826"/>
        <pc:sldMkLst>
          <pc:docMk/>
          <pc:sldMk cId="802124894" sldId="590"/>
        </pc:sldMkLst>
        <pc:spChg chg="mod">
          <ac:chgData name="Paul Easter" userId="6549cd31feb53bc1" providerId="LiveId" clId="{4E86F411-EAE7-49CF-A249-F75D20D0101D}" dt="2022-02-14T14:09:30.310" v="53040" actId="20577"/>
          <ac:spMkLst>
            <pc:docMk/>
            <pc:sldMk cId="802124894" sldId="590"/>
            <ac:spMk id="8" creationId="{E2F794A7-8C4C-4A3F-A33D-B76FD77934A3}"/>
          </ac:spMkLst>
        </pc:spChg>
        <pc:spChg chg="mod">
          <ac:chgData name="Paul Easter" userId="6549cd31feb53bc1" providerId="LiveId" clId="{4E86F411-EAE7-49CF-A249-F75D20D0101D}" dt="2022-02-14T14:09:23.166" v="53027" actId="20577"/>
          <ac:spMkLst>
            <pc:docMk/>
            <pc:sldMk cId="802124894" sldId="590"/>
            <ac:spMk id="14" creationId="{D1A264E9-38AC-47A4-83E2-D3C122E48CFC}"/>
          </ac:spMkLst>
        </pc:spChg>
        <pc:grpChg chg="mod">
          <ac:chgData name="Paul Easter" userId="6549cd31feb53bc1" providerId="LiveId" clId="{4E86F411-EAE7-49CF-A249-F75D20D0101D}" dt="2022-02-14T14:10:51.764" v="53074" actId="14826"/>
          <ac:grpSpMkLst>
            <pc:docMk/>
            <pc:sldMk cId="802124894" sldId="590"/>
            <ac:grpSpMk id="2" creationId="{9AC06D4C-DCB5-4042-BD23-DC4E9F025399}"/>
          </ac:grpSpMkLst>
        </pc:grpChg>
        <pc:picChg chg="mod">
          <ac:chgData name="Paul Easter" userId="6549cd31feb53bc1" providerId="LiveId" clId="{4E86F411-EAE7-49CF-A249-F75D20D0101D}" dt="2022-02-14T14:10:51.764" v="53074" actId="14826"/>
          <ac:picMkLst>
            <pc:docMk/>
            <pc:sldMk cId="802124894" sldId="590"/>
            <ac:picMk id="3" creationId="{6A4ED051-BB3F-4542-B2DF-1177683648BE}"/>
          </ac:picMkLst>
        </pc:picChg>
        <pc:picChg chg="mod">
          <ac:chgData name="Paul Easter" userId="6549cd31feb53bc1" providerId="LiveId" clId="{4E86F411-EAE7-49CF-A249-F75D20D0101D}" dt="2022-02-14T14:10:51.764" v="53074" actId="14826"/>
          <ac:picMkLst>
            <pc:docMk/>
            <pc:sldMk cId="802124894" sldId="590"/>
            <ac:picMk id="7" creationId="{94C5F522-BDFA-40B5-B35C-0041CD2888B0}"/>
          </ac:picMkLst>
        </pc:picChg>
      </pc:sldChg>
      <pc:sldChg chg="modSp add mod ord">
        <pc:chgData name="Paul Easter" userId="6549cd31feb53bc1" providerId="LiveId" clId="{4E86F411-EAE7-49CF-A249-F75D20D0101D}" dt="2022-02-14T14:10:32.958" v="53072" actId="14826"/>
        <pc:sldMkLst>
          <pc:docMk/>
          <pc:sldMk cId="1536967233" sldId="591"/>
        </pc:sldMkLst>
        <pc:spChg chg="mod">
          <ac:chgData name="Paul Easter" userId="6549cd31feb53bc1" providerId="LiveId" clId="{4E86F411-EAE7-49CF-A249-F75D20D0101D}" dt="2022-02-14T14:10:13.836" v="53070" actId="20577"/>
          <ac:spMkLst>
            <pc:docMk/>
            <pc:sldMk cId="1536967233" sldId="591"/>
            <ac:spMk id="8" creationId="{E2F794A7-8C4C-4A3F-A33D-B76FD77934A3}"/>
          </ac:spMkLst>
        </pc:spChg>
        <pc:spChg chg="mod">
          <ac:chgData name="Paul Easter" userId="6549cd31feb53bc1" providerId="LiveId" clId="{4E86F411-EAE7-49CF-A249-F75D20D0101D}" dt="2022-02-14T14:10:32.958" v="53072" actId="14826"/>
          <ac:spMkLst>
            <pc:docMk/>
            <pc:sldMk cId="1536967233" sldId="591"/>
            <ac:spMk id="9" creationId="{31AE17EC-EF8D-44AC-ADE0-62D9CAAA1CA0}"/>
          </ac:spMkLst>
        </pc:spChg>
        <pc:spChg chg="mod">
          <ac:chgData name="Paul Easter" userId="6549cd31feb53bc1" providerId="LiveId" clId="{4E86F411-EAE7-49CF-A249-F75D20D0101D}" dt="2022-02-14T14:10:32.958" v="53072" actId="14826"/>
          <ac:spMkLst>
            <pc:docMk/>
            <pc:sldMk cId="1536967233" sldId="591"/>
            <ac:spMk id="10" creationId="{6ADC2F83-C885-48DA-92B1-166BA5A069D3}"/>
          </ac:spMkLst>
        </pc:spChg>
        <pc:spChg chg="mod">
          <ac:chgData name="Paul Easter" userId="6549cd31feb53bc1" providerId="LiveId" clId="{4E86F411-EAE7-49CF-A249-F75D20D0101D}" dt="2022-02-14T14:10:07.503" v="53056" actId="20577"/>
          <ac:spMkLst>
            <pc:docMk/>
            <pc:sldMk cId="1536967233" sldId="591"/>
            <ac:spMk id="14" creationId="{D1A264E9-38AC-47A4-83E2-D3C122E48CFC}"/>
          </ac:spMkLst>
        </pc:spChg>
        <pc:grpChg chg="mod">
          <ac:chgData name="Paul Easter" userId="6549cd31feb53bc1" providerId="LiveId" clId="{4E86F411-EAE7-49CF-A249-F75D20D0101D}" dt="2022-02-14T14:10:32.958" v="53072" actId="14826"/>
          <ac:grpSpMkLst>
            <pc:docMk/>
            <pc:sldMk cId="1536967233" sldId="591"/>
            <ac:grpSpMk id="2" creationId="{9AC06D4C-DCB5-4042-BD23-DC4E9F025399}"/>
          </ac:grpSpMkLst>
        </pc:grpChg>
        <pc:grpChg chg="mod">
          <ac:chgData name="Paul Easter" userId="6549cd31feb53bc1" providerId="LiveId" clId="{4E86F411-EAE7-49CF-A249-F75D20D0101D}" dt="2022-02-14T14:10:32.958" v="53072" actId="14826"/>
          <ac:grpSpMkLst>
            <pc:docMk/>
            <pc:sldMk cId="1536967233" sldId="591"/>
            <ac:grpSpMk id="5" creationId="{249E2376-6BC4-4DC7-92E2-FA1022CC1404}"/>
          </ac:grpSpMkLst>
        </pc:grpChg>
        <pc:picChg chg="mod">
          <ac:chgData name="Paul Easter" userId="6549cd31feb53bc1" providerId="LiveId" clId="{4E86F411-EAE7-49CF-A249-F75D20D0101D}" dt="2022-02-14T14:10:32.958" v="53072" actId="14826"/>
          <ac:picMkLst>
            <pc:docMk/>
            <pc:sldMk cId="1536967233" sldId="591"/>
            <ac:picMk id="3" creationId="{6A4ED051-BB3F-4542-B2DF-1177683648BE}"/>
          </ac:picMkLst>
        </pc:picChg>
        <pc:picChg chg="mod">
          <ac:chgData name="Paul Easter" userId="6549cd31feb53bc1" providerId="LiveId" clId="{4E86F411-EAE7-49CF-A249-F75D20D0101D}" dt="2022-02-14T14:10:32.958" v="53072" actId="14826"/>
          <ac:picMkLst>
            <pc:docMk/>
            <pc:sldMk cId="1536967233" sldId="591"/>
            <ac:picMk id="7" creationId="{94C5F522-BDFA-40B5-B35C-0041CD2888B0}"/>
          </ac:picMkLst>
        </pc:picChg>
      </pc:sldChg>
      <pc:sldChg chg="modSp add mod ord">
        <pc:chgData name="Paul Easter" userId="6549cd31feb53bc1" providerId="LiveId" clId="{4E86F411-EAE7-49CF-A249-F75D20D0101D}" dt="2022-02-14T14:16:19.863" v="53118" actId="14826"/>
        <pc:sldMkLst>
          <pc:docMk/>
          <pc:sldMk cId="650084823" sldId="592"/>
        </pc:sldMkLst>
        <pc:spChg chg="mod">
          <ac:chgData name="Paul Easter" userId="6549cd31feb53bc1" providerId="LiveId" clId="{4E86F411-EAE7-49CF-A249-F75D20D0101D}" dt="2022-02-14T14:15:57.084" v="53116" actId="20577"/>
          <ac:spMkLst>
            <pc:docMk/>
            <pc:sldMk cId="650084823" sldId="592"/>
            <ac:spMk id="8" creationId="{E2F794A7-8C4C-4A3F-A33D-B76FD77934A3}"/>
          </ac:spMkLst>
        </pc:spChg>
        <pc:spChg chg="mod">
          <ac:chgData name="Paul Easter" userId="6549cd31feb53bc1" providerId="LiveId" clId="{4E86F411-EAE7-49CF-A249-F75D20D0101D}" dt="2022-02-14T14:15:48.190" v="53109" actId="20577"/>
          <ac:spMkLst>
            <pc:docMk/>
            <pc:sldMk cId="650084823" sldId="592"/>
            <ac:spMk id="14" creationId="{D1A264E9-38AC-47A4-83E2-D3C122E48CFC}"/>
          </ac:spMkLst>
        </pc:spChg>
        <pc:grpChg chg="mod">
          <ac:chgData name="Paul Easter" userId="6549cd31feb53bc1" providerId="LiveId" clId="{4E86F411-EAE7-49CF-A249-F75D20D0101D}" dt="2022-02-14T14:16:19.863" v="53118" actId="14826"/>
          <ac:grpSpMkLst>
            <pc:docMk/>
            <pc:sldMk cId="650084823" sldId="592"/>
            <ac:grpSpMk id="2" creationId="{9AC06D4C-DCB5-4042-BD23-DC4E9F025399}"/>
          </ac:grpSpMkLst>
        </pc:grpChg>
        <pc:picChg chg="mod">
          <ac:chgData name="Paul Easter" userId="6549cd31feb53bc1" providerId="LiveId" clId="{4E86F411-EAE7-49CF-A249-F75D20D0101D}" dt="2022-02-14T14:16:19.863" v="53118" actId="14826"/>
          <ac:picMkLst>
            <pc:docMk/>
            <pc:sldMk cId="650084823" sldId="592"/>
            <ac:picMk id="3" creationId="{6A4ED051-BB3F-4542-B2DF-1177683648BE}"/>
          </ac:picMkLst>
        </pc:picChg>
        <pc:picChg chg="mod">
          <ac:chgData name="Paul Easter" userId="6549cd31feb53bc1" providerId="LiveId" clId="{4E86F411-EAE7-49CF-A249-F75D20D0101D}" dt="2022-02-14T14:16:19.863" v="53118" actId="14826"/>
          <ac:picMkLst>
            <pc:docMk/>
            <pc:sldMk cId="650084823" sldId="592"/>
            <ac:picMk id="7" creationId="{94C5F522-BDFA-40B5-B35C-0041CD2888B0}"/>
          </ac:picMkLst>
        </pc:picChg>
      </pc:sldChg>
      <pc:sldChg chg="modSp add">
        <pc:chgData name="Paul Easter" userId="6549cd31feb53bc1" providerId="LiveId" clId="{4E86F411-EAE7-49CF-A249-F75D20D0101D}" dt="2022-02-14T14:16:42.843" v="53121" actId="14826"/>
        <pc:sldMkLst>
          <pc:docMk/>
          <pc:sldMk cId="289565475" sldId="593"/>
        </pc:sldMkLst>
        <pc:grpChg chg="mod">
          <ac:chgData name="Paul Easter" userId="6549cd31feb53bc1" providerId="LiveId" clId="{4E86F411-EAE7-49CF-A249-F75D20D0101D}" dt="2022-02-14T14:16:42.843" v="53121" actId="14826"/>
          <ac:grpSpMkLst>
            <pc:docMk/>
            <pc:sldMk cId="289565475" sldId="593"/>
            <ac:grpSpMk id="2" creationId="{9AC06D4C-DCB5-4042-BD23-DC4E9F025399}"/>
          </ac:grpSpMkLst>
        </pc:grpChg>
        <pc:picChg chg="mod">
          <ac:chgData name="Paul Easter" userId="6549cd31feb53bc1" providerId="LiveId" clId="{4E86F411-EAE7-49CF-A249-F75D20D0101D}" dt="2022-02-14T14:16:42.843" v="53121" actId="14826"/>
          <ac:picMkLst>
            <pc:docMk/>
            <pc:sldMk cId="289565475" sldId="593"/>
            <ac:picMk id="3" creationId="{6A4ED051-BB3F-4542-B2DF-1177683648BE}"/>
          </ac:picMkLst>
        </pc:picChg>
        <pc:picChg chg="mod">
          <ac:chgData name="Paul Easter" userId="6549cd31feb53bc1" providerId="LiveId" clId="{4E86F411-EAE7-49CF-A249-F75D20D0101D}" dt="2022-02-14T14:16:42.843" v="53121" actId="14826"/>
          <ac:picMkLst>
            <pc:docMk/>
            <pc:sldMk cId="289565475" sldId="593"/>
            <ac:picMk id="7" creationId="{94C5F522-BDFA-40B5-B35C-0041CD2888B0}"/>
          </ac:picMkLst>
        </pc:picChg>
      </pc:sldChg>
      <pc:sldChg chg="addSp delSp modSp add mod">
        <pc:chgData name="Paul Easter" userId="6549cd31feb53bc1" providerId="LiveId" clId="{4E86F411-EAE7-49CF-A249-F75D20D0101D}" dt="2022-02-21T09:33:20.270" v="63757"/>
        <pc:sldMkLst>
          <pc:docMk/>
          <pc:sldMk cId="1842531050" sldId="594"/>
        </pc:sldMkLst>
        <pc:spChg chg="mod">
          <ac:chgData name="Paul Easter" userId="6549cd31feb53bc1" providerId="LiveId" clId="{4E86F411-EAE7-49CF-A249-F75D20D0101D}" dt="2022-02-21T09:33:20.270" v="63757"/>
          <ac:spMkLst>
            <pc:docMk/>
            <pc:sldMk cId="1842531050" sldId="594"/>
            <ac:spMk id="8" creationId="{E2F794A7-8C4C-4A3F-A33D-B76FD77934A3}"/>
          </ac:spMkLst>
        </pc:spChg>
        <pc:spChg chg="add mod">
          <ac:chgData name="Paul Easter" userId="6549cd31feb53bc1" providerId="LiveId" clId="{4E86F411-EAE7-49CF-A249-F75D20D0101D}" dt="2022-02-14T15:21:32.796" v="53487" actId="1076"/>
          <ac:spMkLst>
            <pc:docMk/>
            <pc:sldMk cId="1842531050" sldId="594"/>
            <ac:spMk id="9" creationId="{45B8BCD3-5F78-4810-ADA1-8F004E775693}"/>
          </ac:spMkLst>
        </pc:spChg>
        <pc:spChg chg="mod">
          <ac:chgData name="Paul Easter" userId="6549cd31feb53bc1" providerId="LiveId" clId="{4E86F411-EAE7-49CF-A249-F75D20D0101D}" dt="2022-02-14T15:05:20.952" v="53173" actId="20577"/>
          <ac:spMkLst>
            <pc:docMk/>
            <pc:sldMk cId="1842531050" sldId="594"/>
            <ac:spMk id="14" creationId="{D1A264E9-38AC-47A4-83E2-D3C122E48CFC}"/>
          </ac:spMkLst>
        </pc:spChg>
        <pc:picChg chg="del">
          <ac:chgData name="Paul Easter" userId="6549cd31feb53bc1" providerId="LiveId" clId="{4E86F411-EAE7-49CF-A249-F75D20D0101D}" dt="2022-02-14T15:05:35.185" v="53197" actId="478"/>
          <ac:picMkLst>
            <pc:docMk/>
            <pc:sldMk cId="1842531050" sldId="594"/>
            <ac:picMk id="4" creationId="{216837EB-FACF-4A3A-9259-93BB240E7B97}"/>
          </ac:picMkLst>
        </pc:picChg>
      </pc:sldChg>
      <pc:sldChg chg="addSp delSp modSp add del mod">
        <pc:chgData name="Paul Easter" userId="6549cd31feb53bc1" providerId="LiveId" clId="{4E86F411-EAE7-49CF-A249-F75D20D0101D}" dt="2022-02-16T16:10:10.554" v="62922" actId="2696"/>
        <pc:sldMkLst>
          <pc:docMk/>
          <pc:sldMk cId="826372730" sldId="595"/>
        </pc:sldMkLst>
        <pc:spChg chg="add del mod">
          <ac:chgData name="Paul Easter" userId="6549cd31feb53bc1" providerId="LiveId" clId="{4E86F411-EAE7-49CF-A249-F75D20D0101D}" dt="2022-02-14T16:47:38.425" v="53658" actId="478"/>
          <ac:spMkLst>
            <pc:docMk/>
            <pc:sldMk cId="826372730" sldId="595"/>
            <ac:spMk id="5" creationId="{36139819-1AD4-4DCD-95F0-18D759EC04EA}"/>
          </ac:spMkLst>
        </pc:spChg>
        <pc:spChg chg="mod">
          <ac:chgData name="Paul Easter" userId="6549cd31feb53bc1" providerId="LiveId" clId="{4E86F411-EAE7-49CF-A249-F75D20D0101D}" dt="2022-02-14T16:46:57.937" v="53621" actId="20577"/>
          <ac:spMkLst>
            <pc:docMk/>
            <pc:sldMk cId="826372730" sldId="595"/>
            <ac:spMk id="13" creationId="{00000000-0000-0000-0000-000000000000}"/>
          </ac:spMkLst>
        </pc:spChg>
      </pc:sldChg>
      <pc:sldChg chg="modSp add del mod">
        <pc:chgData name="Paul Easter" userId="6549cd31feb53bc1" providerId="LiveId" clId="{4E86F411-EAE7-49CF-A249-F75D20D0101D}" dt="2022-02-16T16:09:24.073" v="62917" actId="2696"/>
        <pc:sldMkLst>
          <pc:docMk/>
          <pc:sldMk cId="170823776" sldId="596"/>
        </pc:sldMkLst>
        <pc:spChg chg="mod">
          <ac:chgData name="Paul Easter" userId="6549cd31feb53bc1" providerId="LiveId" clId="{4E86F411-EAE7-49CF-A249-F75D20D0101D}" dt="2022-02-14T16:59:28.285" v="53716" actId="20577"/>
          <ac:spMkLst>
            <pc:docMk/>
            <pc:sldMk cId="170823776" sldId="596"/>
            <ac:spMk id="13" creationId="{00000000-0000-0000-0000-000000000000}"/>
          </ac:spMkLst>
        </pc:spChg>
      </pc:sldChg>
      <pc:sldChg chg="delSp modSp add mod">
        <pc:chgData name="Paul Easter" userId="6549cd31feb53bc1" providerId="LiveId" clId="{4E86F411-EAE7-49CF-A249-F75D20D0101D}" dt="2022-02-14T22:24:51.347" v="55320"/>
        <pc:sldMkLst>
          <pc:docMk/>
          <pc:sldMk cId="2902618009" sldId="597"/>
        </pc:sldMkLst>
        <pc:spChg chg="mod">
          <ac:chgData name="Paul Easter" userId="6549cd31feb53bc1" providerId="LiveId" clId="{4E86F411-EAE7-49CF-A249-F75D20D0101D}" dt="2022-02-14T22:24:51.347" v="55320"/>
          <ac:spMkLst>
            <pc:docMk/>
            <pc:sldMk cId="2902618009" sldId="597"/>
            <ac:spMk id="13" creationId="{00000000-0000-0000-0000-000000000000}"/>
          </ac:spMkLst>
        </pc:spChg>
        <pc:spChg chg="mod">
          <ac:chgData name="Paul Easter" userId="6549cd31feb53bc1" providerId="LiveId" clId="{4E86F411-EAE7-49CF-A249-F75D20D0101D}" dt="2022-02-14T17:30:45.511" v="53816" actId="6549"/>
          <ac:spMkLst>
            <pc:docMk/>
            <pc:sldMk cId="2902618009" sldId="597"/>
            <ac:spMk id="14" creationId="{D1A264E9-38AC-47A4-83E2-D3C122E48CFC}"/>
          </ac:spMkLst>
        </pc:spChg>
        <pc:graphicFrameChg chg="del">
          <ac:chgData name="Paul Easter" userId="6549cd31feb53bc1" providerId="LiveId" clId="{4E86F411-EAE7-49CF-A249-F75D20D0101D}" dt="2022-02-14T17:30:59.186" v="53818" actId="478"/>
          <ac:graphicFrameMkLst>
            <pc:docMk/>
            <pc:sldMk cId="2902618009" sldId="597"/>
            <ac:graphicFrameMk id="2" creationId="{E2B4952B-3AF7-43C0-BDAF-E85BFFA15F64}"/>
          </ac:graphicFrameMkLst>
        </pc:graphicFrameChg>
        <pc:graphicFrameChg chg="mod modGraphic">
          <ac:chgData name="Paul Easter" userId="6549cd31feb53bc1" providerId="LiveId" clId="{4E86F411-EAE7-49CF-A249-F75D20D0101D}" dt="2022-02-14T18:38:08.351" v="54350"/>
          <ac:graphicFrameMkLst>
            <pc:docMk/>
            <pc:sldMk cId="2902618009" sldId="597"/>
            <ac:graphicFrameMk id="33" creationId="{C40A1B13-4799-4CB3-87D3-B9F1B4493630}"/>
          </ac:graphicFrameMkLst>
        </pc:graphicFrameChg>
      </pc:sldChg>
      <pc:sldChg chg="addSp modSp add mod">
        <pc:chgData name="Paul Easter" userId="6549cd31feb53bc1" providerId="LiveId" clId="{4E86F411-EAE7-49CF-A249-F75D20D0101D}" dt="2022-02-14T22:24:51.347" v="55320"/>
        <pc:sldMkLst>
          <pc:docMk/>
          <pc:sldMk cId="3539360810" sldId="598"/>
        </pc:sldMkLst>
        <pc:spChg chg="mod">
          <ac:chgData name="Paul Easter" userId="6549cd31feb53bc1" providerId="LiveId" clId="{4E86F411-EAE7-49CF-A249-F75D20D0101D}" dt="2022-02-14T17:36:10.272" v="53903" actId="20577"/>
          <ac:spMkLst>
            <pc:docMk/>
            <pc:sldMk cId="3539360810" sldId="598"/>
            <ac:spMk id="8" creationId="{E2F794A7-8C4C-4A3F-A33D-B76FD77934A3}"/>
          </ac:spMkLst>
        </pc:spChg>
        <pc:spChg chg="mod">
          <ac:chgData name="Paul Easter" userId="6549cd31feb53bc1" providerId="LiveId" clId="{4E86F411-EAE7-49CF-A249-F75D20D0101D}" dt="2022-02-14T22:24:51.347" v="55320"/>
          <ac:spMkLst>
            <pc:docMk/>
            <pc:sldMk cId="3539360810" sldId="598"/>
            <ac:spMk id="13" creationId="{00000000-0000-0000-0000-000000000000}"/>
          </ac:spMkLst>
        </pc:spChg>
        <pc:spChg chg="mod">
          <ac:chgData name="Paul Easter" userId="6549cd31feb53bc1" providerId="LiveId" clId="{4E86F411-EAE7-49CF-A249-F75D20D0101D}" dt="2022-02-14T17:36:01.006" v="53896" actId="20577"/>
          <ac:spMkLst>
            <pc:docMk/>
            <pc:sldMk cId="3539360810" sldId="598"/>
            <ac:spMk id="14" creationId="{D1A264E9-38AC-47A4-83E2-D3C122E48CFC}"/>
          </ac:spMkLst>
        </pc:spChg>
        <pc:spChg chg="add mod">
          <ac:chgData name="Paul Easter" userId="6549cd31feb53bc1" providerId="LiveId" clId="{4E86F411-EAE7-49CF-A249-F75D20D0101D}" dt="2022-02-14T17:41:40.317" v="54022" actId="1076"/>
          <ac:spMkLst>
            <pc:docMk/>
            <pc:sldMk cId="3539360810" sldId="598"/>
            <ac:spMk id="17" creationId="{E4007687-4C42-41AA-B187-F315FB8350DA}"/>
          </ac:spMkLst>
        </pc:spChg>
        <pc:spChg chg="add mod">
          <ac:chgData name="Paul Easter" userId="6549cd31feb53bc1" providerId="LiveId" clId="{4E86F411-EAE7-49CF-A249-F75D20D0101D}" dt="2022-02-14T17:41:36.896" v="54021" actId="1076"/>
          <ac:spMkLst>
            <pc:docMk/>
            <pc:sldMk cId="3539360810" sldId="598"/>
            <ac:spMk id="18" creationId="{E02B6FC9-CFD0-485D-A0CC-B68BC2D6BBBD}"/>
          </ac:spMkLst>
        </pc:spChg>
        <pc:spChg chg="mod">
          <ac:chgData name="Paul Easter" userId="6549cd31feb53bc1" providerId="LiveId" clId="{4E86F411-EAE7-49CF-A249-F75D20D0101D}" dt="2022-02-14T17:38:01.857" v="53955" actId="6549"/>
          <ac:spMkLst>
            <pc:docMk/>
            <pc:sldMk cId="3539360810" sldId="598"/>
            <ac:spMk id="41" creationId="{8BD7387F-1661-4069-ADE2-B3CFD560B983}"/>
          </ac:spMkLst>
        </pc:spChg>
        <pc:spChg chg="mod">
          <ac:chgData name="Paul Easter" userId="6549cd31feb53bc1" providerId="LiveId" clId="{4E86F411-EAE7-49CF-A249-F75D20D0101D}" dt="2022-02-14T17:37:35.056" v="53948" actId="1076"/>
          <ac:spMkLst>
            <pc:docMk/>
            <pc:sldMk cId="3539360810" sldId="598"/>
            <ac:spMk id="44" creationId="{652B81FA-3259-4911-82A0-5799FCDA358C}"/>
          </ac:spMkLst>
        </pc:spChg>
        <pc:cxnChg chg="add mod">
          <ac:chgData name="Paul Easter" userId="6549cd31feb53bc1" providerId="LiveId" clId="{4E86F411-EAE7-49CF-A249-F75D20D0101D}" dt="2022-02-14T17:41:29.539" v="54020" actId="693"/>
          <ac:cxnSpMkLst>
            <pc:docMk/>
            <pc:sldMk cId="3539360810" sldId="598"/>
            <ac:cxnSpMk id="19" creationId="{C51D7B7B-9C56-41F8-A32A-263810EF2ACA}"/>
          </ac:cxnSpMkLst>
        </pc:cxnChg>
      </pc:sldChg>
      <pc:sldChg chg="delSp modSp add mod">
        <pc:chgData name="Paul Easter" userId="6549cd31feb53bc1" providerId="LiveId" clId="{4E86F411-EAE7-49CF-A249-F75D20D0101D}" dt="2022-02-14T22:24:51.347" v="55320"/>
        <pc:sldMkLst>
          <pc:docMk/>
          <pc:sldMk cId="2959861713" sldId="599"/>
        </pc:sldMkLst>
        <pc:spChg chg="mod">
          <ac:chgData name="Paul Easter" userId="6549cd31feb53bc1" providerId="LiveId" clId="{4E86F411-EAE7-49CF-A249-F75D20D0101D}" dt="2022-02-14T18:01:18.519" v="54170" actId="20577"/>
          <ac:spMkLst>
            <pc:docMk/>
            <pc:sldMk cId="2959861713" sldId="599"/>
            <ac:spMk id="8" creationId="{E2F794A7-8C4C-4A3F-A33D-B76FD77934A3}"/>
          </ac:spMkLst>
        </pc:spChg>
        <pc:spChg chg="mod">
          <ac:chgData name="Paul Easter" userId="6549cd31feb53bc1" providerId="LiveId" clId="{4E86F411-EAE7-49CF-A249-F75D20D0101D}" dt="2022-02-14T22:24:51.347" v="55320"/>
          <ac:spMkLst>
            <pc:docMk/>
            <pc:sldMk cId="2959861713" sldId="599"/>
            <ac:spMk id="13" creationId="{00000000-0000-0000-0000-000000000000}"/>
          </ac:spMkLst>
        </pc:spChg>
        <pc:spChg chg="mod">
          <ac:chgData name="Paul Easter" userId="6549cd31feb53bc1" providerId="LiveId" clId="{4E86F411-EAE7-49CF-A249-F75D20D0101D}" dt="2022-02-14T18:00:38.008" v="54166" actId="20577"/>
          <ac:spMkLst>
            <pc:docMk/>
            <pc:sldMk cId="2959861713" sldId="599"/>
            <ac:spMk id="14" creationId="{D1A264E9-38AC-47A4-83E2-D3C122E48CFC}"/>
          </ac:spMkLst>
        </pc:spChg>
        <pc:graphicFrameChg chg="del">
          <ac:chgData name="Paul Easter" userId="6549cd31feb53bc1" providerId="LiveId" clId="{4E86F411-EAE7-49CF-A249-F75D20D0101D}" dt="2022-02-14T17:51:18.516" v="54090" actId="478"/>
          <ac:graphicFrameMkLst>
            <pc:docMk/>
            <pc:sldMk cId="2959861713" sldId="599"/>
            <ac:graphicFrameMk id="2" creationId="{E2B4952B-3AF7-43C0-BDAF-E85BFFA15F64}"/>
          </ac:graphicFrameMkLst>
        </pc:graphicFrameChg>
        <pc:graphicFrameChg chg="mod ord modGraphic">
          <ac:chgData name="Paul Easter" userId="6549cd31feb53bc1" providerId="LiveId" clId="{4E86F411-EAE7-49CF-A249-F75D20D0101D}" dt="2022-02-14T18:35:44.266" v="54336" actId="20577"/>
          <ac:graphicFrameMkLst>
            <pc:docMk/>
            <pc:sldMk cId="2959861713" sldId="599"/>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99873859" sldId="600"/>
        </pc:sldMkLst>
        <pc:spChg chg="mod">
          <ac:chgData name="Paul Easter" userId="6549cd31feb53bc1" providerId="LiveId" clId="{4E86F411-EAE7-49CF-A249-F75D20D0101D}" dt="2022-02-14T21:54:46.244" v="54885" actId="20577"/>
          <ac:spMkLst>
            <pc:docMk/>
            <pc:sldMk cId="99873859" sldId="600"/>
            <ac:spMk id="6" creationId="{5A04E985-43B8-4BAB-9FE6-02E5661048CD}"/>
          </ac:spMkLst>
        </pc:spChg>
        <pc:spChg chg="mod">
          <ac:chgData name="Paul Easter" userId="6549cd31feb53bc1" providerId="LiveId" clId="{4E86F411-EAE7-49CF-A249-F75D20D0101D}" dt="2022-02-14T22:24:51.347" v="55320"/>
          <ac:spMkLst>
            <pc:docMk/>
            <pc:sldMk cId="99873859" sldId="600"/>
            <ac:spMk id="13" creationId="{00000000-0000-0000-0000-000000000000}"/>
          </ac:spMkLst>
        </pc:spChg>
        <pc:spChg chg="mod">
          <ac:chgData name="Paul Easter" userId="6549cd31feb53bc1" providerId="LiveId" clId="{4E86F411-EAE7-49CF-A249-F75D20D0101D}" dt="2022-02-14T21:54:26.316" v="54871" actId="20577"/>
          <ac:spMkLst>
            <pc:docMk/>
            <pc:sldMk cId="99873859" sldId="600"/>
            <ac:spMk id="14" creationId="{D1A264E9-38AC-47A4-83E2-D3C122E48CFC}"/>
          </ac:spMkLst>
        </pc:spChg>
        <pc:graphicFrameChg chg="mod modGraphic">
          <ac:chgData name="Paul Easter" userId="6549cd31feb53bc1" providerId="LiveId" clId="{4E86F411-EAE7-49CF-A249-F75D20D0101D}" dt="2022-02-14T22:14:13.927" v="55140" actId="20577"/>
          <ac:graphicFrameMkLst>
            <pc:docMk/>
            <pc:sldMk cId="99873859" sldId="600"/>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3672890125" sldId="601"/>
        </pc:sldMkLst>
        <pc:spChg chg="mod">
          <ac:chgData name="Paul Easter" userId="6549cd31feb53bc1" providerId="LiveId" clId="{4E86F411-EAE7-49CF-A249-F75D20D0101D}" dt="2022-02-14T22:14:48.998" v="55149" actId="20577"/>
          <ac:spMkLst>
            <pc:docMk/>
            <pc:sldMk cId="3672890125" sldId="601"/>
            <ac:spMk id="6" creationId="{5A04E985-43B8-4BAB-9FE6-02E5661048CD}"/>
          </ac:spMkLst>
        </pc:spChg>
        <pc:spChg chg="mod">
          <ac:chgData name="Paul Easter" userId="6549cd31feb53bc1" providerId="LiveId" clId="{4E86F411-EAE7-49CF-A249-F75D20D0101D}" dt="2022-02-14T22:24:51.347" v="55320"/>
          <ac:spMkLst>
            <pc:docMk/>
            <pc:sldMk cId="3672890125" sldId="601"/>
            <ac:spMk id="13" creationId="{00000000-0000-0000-0000-000000000000}"/>
          </ac:spMkLst>
        </pc:spChg>
        <pc:spChg chg="mod">
          <ac:chgData name="Paul Easter" userId="6549cd31feb53bc1" providerId="LiveId" clId="{4E86F411-EAE7-49CF-A249-F75D20D0101D}" dt="2022-02-14T22:14:53.226" v="55157" actId="20577"/>
          <ac:spMkLst>
            <pc:docMk/>
            <pc:sldMk cId="3672890125" sldId="601"/>
            <ac:spMk id="14" creationId="{D1A264E9-38AC-47A4-83E2-D3C122E48CFC}"/>
          </ac:spMkLst>
        </pc:spChg>
        <pc:graphicFrameChg chg="mod modGraphic">
          <ac:chgData name="Paul Easter" userId="6549cd31feb53bc1" providerId="LiveId" clId="{4E86F411-EAE7-49CF-A249-F75D20D0101D}" dt="2022-02-14T22:22:45.876" v="55312" actId="6549"/>
          <ac:graphicFrameMkLst>
            <pc:docMk/>
            <pc:sldMk cId="3672890125" sldId="601"/>
            <ac:graphicFrameMk id="7" creationId="{A188C39D-24E6-450F-B607-0C144D963762}"/>
          </ac:graphicFrameMkLst>
        </pc:graphicFrameChg>
      </pc:sldChg>
      <pc:sldChg chg="modSp add mod ord">
        <pc:chgData name="Paul Easter" userId="6549cd31feb53bc1" providerId="LiveId" clId="{4E86F411-EAE7-49CF-A249-F75D20D0101D}" dt="2022-02-15T04:26:10.189" v="59477" actId="20577"/>
        <pc:sldMkLst>
          <pc:docMk/>
          <pc:sldMk cId="3132835780" sldId="602"/>
        </pc:sldMkLst>
        <pc:spChg chg="mod">
          <ac:chgData name="Paul Easter" userId="6549cd31feb53bc1" providerId="LiveId" clId="{4E86F411-EAE7-49CF-A249-F75D20D0101D}" dt="2022-02-15T04:26:10.189" v="59477" actId="20577"/>
          <ac:spMkLst>
            <pc:docMk/>
            <pc:sldMk cId="3132835780" sldId="602"/>
            <ac:spMk id="5" creationId="{36139819-1AD4-4DCD-95F0-18D759EC04EA}"/>
          </ac:spMkLst>
        </pc:spChg>
        <pc:spChg chg="mod">
          <ac:chgData name="Paul Easter" userId="6549cd31feb53bc1" providerId="LiveId" clId="{4E86F411-EAE7-49CF-A249-F75D20D0101D}" dt="2022-02-14T22:52:04.606" v="56088" actId="20577"/>
          <ac:spMkLst>
            <pc:docMk/>
            <pc:sldMk cId="3132835780" sldId="602"/>
            <ac:spMk id="13" creationId="{00000000-0000-0000-0000-000000000000}"/>
          </ac:spMkLst>
        </pc:spChg>
      </pc:sldChg>
      <pc:sldChg chg="modSp add mod">
        <pc:chgData name="Paul Easter" userId="6549cd31feb53bc1" providerId="LiveId" clId="{4E86F411-EAE7-49CF-A249-F75D20D0101D}" dt="2022-02-15T03:13:14.589" v="58325" actId="20577"/>
        <pc:sldMkLst>
          <pc:docMk/>
          <pc:sldMk cId="1048974496" sldId="603"/>
        </pc:sldMkLst>
        <pc:spChg chg="mod">
          <ac:chgData name="Paul Easter" userId="6549cd31feb53bc1" providerId="LiveId" clId="{4E86F411-EAE7-49CF-A249-F75D20D0101D}" dt="2022-02-15T03:13:14.589" v="58325" actId="20577"/>
          <ac:spMkLst>
            <pc:docMk/>
            <pc:sldMk cId="1048974496" sldId="603"/>
            <ac:spMk id="5" creationId="{36139819-1AD4-4DCD-95F0-18D759EC04EA}"/>
          </ac:spMkLst>
        </pc:spChg>
        <pc:spChg chg="mod">
          <ac:chgData name="Paul Easter" userId="6549cd31feb53bc1" providerId="LiveId" clId="{4E86F411-EAE7-49CF-A249-F75D20D0101D}" dt="2022-02-14T22:51:55.177" v="56086" actId="20577"/>
          <ac:spMkLst>
            <pc:docMk/>
            <pc:sldMk cId="1048974496" sldId="603"/>
            <ac:spMk id="13" creationId="{00000000-0000-0000-0000-000000000000}"/>
          </ac:spMkLst>
        </pc:spChg>
      </pc:sldChg>
      <pc:sldChg chg="addSp delSp modSp add mod ord">
        <pc:chgData name="Paul Easter" userId="6549cd31feb53bc1" providerId="LiveId" clId="{4E86F411-EAE7-49CF-A249-F75D20D0101D}" dt="2022-02-15T01:16:59.753" v="57846" actId="404"/>
        <pc:sldMkLst>
          <pc:docMk/>
          <pc:sldMk cId="1934167011" sldId="604"/>
        </pc:sldMkLst>
        <pc:spChg chg="mod">
          <ac:chgData name="Paul Easter" userId="6549cd31feb53bc1" providerId="LiveId" clId="{4E86F411-EAE7-49CF-A249-F75D20D0101D}" dt="2022-02-15T00:30:33.721" v="56135" actId="20577"/>
          <ac:spMkLst>
            <pc:docMk/>
            <pc:sldMk cId="1934167011" sldId="604"/>
            <ac:spMk id="8" creationId="{E2F794A7-8C4C-4A3F-A33D-B76FD77934A3}"/>
          </ac:spMkLst>
        </pc:spChg>
        <pc:spChg chg="mod">
          <ac:chgData name="Paul Easter" userId="6549cd31feb53bc1" providerId="LiveId" clId="{4E86F411-EAE7-49CF-A249-F75D20D0101D}" dt="2022-02-15T01:16:59.753" v="57846" actId="404"/>
          <ac:spMkLst>
            <pc:docMk/>
            <pc:sldMk cId="1934167011" sldId="604"/>
            <ac:spMk id="13" creationId="{00000000-0000-0000-0000-000000000000}"/>
          </ac:spMkLst>
        </pc:spChg>
        <pc:spChg chg="mod">
          <ac:chgData name="Paul Easter" userId="6549cd31feb53bc1" providerId="LiveId" clId="{4E86F411-EAE7-49CF-A249-F75D20D0101D}" dt="2022-02-15T00:17:19.077" v="56097"/>
          <ac:spMkLst>
            <pc:docMk/>
            <pc:sldMk cId="1934167011" sldId="604"/>
            <ac:spMk id="14" creationId="{D1A264E9-38AC-47A4-83E2-D3C122E48CFC}"/>
          </ac:spMkLst>
        </pc:spChg>
        <pc:picChg chg="add del">
          <ac:chgData name="Paul Easter" userId="6549cd31feb53bc1" providerId="LiveId" clId="{4E86F411-EAE7-49CF-A249-F75D20D0101D}" dt="2022-02-15T00:17:44.662" v="56101" actId="478"/>
          <ac:picMkLst>
            <pc:docMk/>
            <pc:sldMk cId="1934167011" sldId="604"/>
            <ac:picMk id="10" creationId="{AB469D8C-0A37-4E62-8856-70628756345B}"/>
          </ac:picMkLst>
        </pc:picChg>
        <pc:picChg chg="add del mod">
          <ac:chgData name="Paul Easter" userId="6549cd31feb53bc1" providerId="LiveId" clId="{4E86F411-EAE7-49CF-A249-F75D20D0101D}" dt="2022-02-15T00:18:12.187" v="56105" actId="208"/>
          <ac:picMkLst>
            <pc:docMk/>
            <pc:sldMk cId="1934167011" sldId="604"/>
            <ac:picMk id="2050" creationId="{EBF5DD61-2628-4062-A90C-D85FAC9C3B06}"/>
          </ac:picMkLst>
        </pc:picChg>
      </pc:sldChg>
      <pc:sldChg chg="addSp delSp modSp add mod">
        <pc:chgData name="Paul Easter" userId="6549cd31feb53bc1" providerId="LiveId" clId="{4E86F411-EAE7-49CF-A249-F75D20D0101D}" dt="2022-02-15T01:17:06.509" v="57847" actId="404"/>
        <pc:sldMkLst>
          <pc:docMk/>
          <pc:sldMk cId="3534628647" sldId="605"/>
        </pc:sldMkLst>
        <pc:spChg chg="mod">
          <ac:chgData name="Paul Easter" userId="6549cd31feb53bc1" providerId="LiveId" clId="{4E86F411-EAE7-49CF-A249-F75D20D0101D}" dt="2022-02-15T00:31:21.372" v="56141" actId="113"/>
          <ac:spMkLst>
            <pc:docMk/>
            <pc:sldMk cId="3534628647" sldId="605"/>
            <ac:spMk id="8" creationId="{E2F794A7-8C4C-4A3F-A33D-B76FD77934A3}"/>
          </ac:spMkLst>
        </pc:spChg>
        <pc:spChg chg="mod">
          <ac:chgData name="Paul Easter" userId="6549cd31feb53bc1" providerId="LiveId" clId="{4E86F411-EAE7-49CF-A249-F75D20D0101D}" dt="2022-02-15T01:17:06.509" v="57847" actId="404"/>
          <ac:spMkLst>
            <pc:docMk/>
            <pc:sldMk cId="3534628647" sldId="605"/>
            <ac:spMk id="13" creationId="{00000000-0000-0000-0000-000000000000}"/>
          </ac:spMkLst>
        </pc:spChg>
        <pc:picChg chg="del mod">
          <ac:chgData name="Paul Easter" userId="6549cd31feb53bc1" providerId="LiveId" clId="{4E86F411-EAE7-49CF-A249-F75D20D0101D}" dt="2022-02-15T00:28:11.565" v="56115" actId="478"/>
          <ac:picMkLst>
            <pc:docMk/>
            <pc:sldMk cId="3534628647" sldId="605"/>
            <ac:picMk id="2050" creationId="{EBF5DD61-2628-4062-A90C-D85FAC9C3B06}"/>
          </ac:picMkLst>
        </pc:picChg>
        <pc:picChg chg="add mod">
          <ac:chgData name="Paul Easter" userId="6549cd31feb53bc1" providerId="LiveId" clId="{4E86F411-EAE7-49CF-A249-F75D20D0101D}" dt="2022-02-15T00:28:14.935" v="56116" actId="208"/>
          <ac:picMkLst>
            <pc:docMk/>
            <pc:sldMk cId="3534628647" sldId="605"/>
            <ac:picMk id="4098" creationId="{D269B6C2-FB06-4340-B926-995F93EA65A1}"/>
          </ac:picMkLst>
        </pc:picChg>
      </pc:sldChg>
      <pc:sldChg chg="add del">
        <pc:chgData name="Paul Easter" userId="6549cd31feb53bc1" providerId="LiveId" clId="{4E86F411-EAE7-49CF-A249-F75D20D0101D}" dt="2022-02-15T01:34:10.660" v="58186" actId="2696"/>
        <pc:sldMkLst>
          <pc:docMk/>
          <pc:sldMk cId="2765798565" sldId="606"/>
        </pc:sldMkLst>
      </pc:sldChg>
      <pc:sldChg chg="addSp modSp add mod">
        <pc:chgData name="Paul Easter" userId="6549cd31feb53bc1" providerId="LiveId" clId="{4E86F411-EAE7-49CF-A249-F75D20D0101D}" dt="2022-02-15T03:45:46.925" v="59187" actId="1076"/>
        <pc:sldMkLst>
          <pc:docMk/>
          <pc:sldMk cId="3785145723" sldId="607"/>
        </pc:sldMkLst>
        <pc:spChg chg="mod">
          <ac:chgData name="Paul Easter" userId="6549cd31feb53bc1" providerId="LiveId" clId="{4E86F411-EAE7-49CF-A249-F75D20D0101D}" dt="2022-02-15T03:45:41.469" v="59186" actId="164"/>
          <ac:spMkLst>
            <pc:docMk/>
            <pc:sldMk cId="3785145723" sldId="607"/>
            <ac:spMk id="8" creationId="{E2F794A7-8C4C-4A3F-A33D-B76FD77934A3}"/>
          </ac:spMkLst>
        </pc:spChg>
        <pc:spChg chg="mod">
          <ac:chgData name="Paul Easter" userId="6549cd31feb53bc1" providerId="LiveId" clId="{4E86F411-EAE7-49CF-A249-F75D20D0101D}" dt="2022-02-15T01:15:58.768" v="57822"/>
          <ac:spMkLst>
            <pc:docMk/>
            <pc:sldMk cId="3785145723" sldId="607"/>
            <ac:spMk id="13" creationId="{00000000-0000-0000-0000-000000000000}"/>
          </ac:spMkLst>
        </pc:spChg>
        <pc:grpChg chg="add mod">
          <ac:chgData name="Paul Easter" userId="6549cd31feb53bc1" providerId="LiveId" clId="{4E86F411-EAE7-49CF-A249-F75D20D0101D}" dt="2022-02-15T03:45:46.925" v="59187" actId="1076"/>
          <ac:grpSpMkLst>
            <pc:docMk/>
            <pc:sldMk cId="3785145723" sldId="607"/>
            <ac:grpSpMk id="2" creationId="{F8B76E5E-23BC-4ECC-8DDD-7C696FAE9A07}"/>
          </ac:grpSpMkLst>
        </pc:grpChg>
        <pc:picChg chg="mod">
          <ac:chgData name="Paul Easter" userId="6549cd31feb53bc1" providerId="LiveId" clId="{4E86F411-EAE7-49CF-A249-F75D20D0101D}" dt="2022-02-15T03:45:41.469" v="59186" actId="164"/>
          <ac:picMkLst>
            <pc:docMk/>
            <pc:sldMk cId="3785145723" sldId="607"/>
            <ac:picMk id="3" creationId="{6A4ED051-BB3F-4542-B2DF-1177683648BE}"/>
          </ac:picMkLst>
        </pc:picChg>
      </pc:sldChg>
      <pc:sldChg chg="addSp delSp modSp add mod">
        <pc:chgData name="Paul Easter" userId="6549cd31feb53bc1" providerId="LiveId" clId="{4E86F411-EAE7-49CF-A249-F75D20D0101D}" dt="2022-02-15T01:13:56.839" v="57782" actId="20577"/>
        <pc:sldMkLst>
          <pc:docMk/>
          <pc:sldMk cId="4187591932" sldId="608"/>
        </pc:sldMkLst>
        <pc:spChg chg="mod">
          <ac:chgData name="Paul Easter" userId="6549cd31feb53bc1" providerId="LiveId" clId="{4E86F411-EAE7-49CF-A249-F75D20D0101D}" dt="2022-02-15T01:13:56.839" v="57782" actId="20577"/>
          <ac:spMkLst>
            <pc:docMk/>
            <pc:sldMk cId="4187591932" sldId="608"/>
            <ac:spMk id="8" creationId="{E2F794A7-8C4C-4A3F-A33D-B76FD77934A3}"/>
          </ac:spMkLst>
        </pc:spChg>
        <pc:spChg chg="mod">
          <ac:chgData name="Paul Easter" userId="6549cd31feb53bc1" providerId="LiveId" clId="{4E86F411-EAE7-49CF-A249-F75D20D0101D}" dt="2022-02-15T00:59:37.831" v="57167" actId="20577"/>
          <ac:spMkLst>
            <pc:docMk/>
            <pc:sldMk cId="4187591932" sldId="608"/>
            <ac:spMk id="14" creationId="{D1A264E9-38AC-47A4-83E2-D3C122E48CFC}"/>
          </ac:spMkLst>
        </pc:spChg>
        <pc:picChg chg="del">
          <ac:chgData name="Paul Easter" userId="6549cd31feb53bc1" providerId="LiveId" clId="{4E86F411-EAE7-49CF-A249-F75D20D0101D}" dt="2022-02-15T01:02:00.724" v="57305" actId="478"/>
          <ac:picMkLst>
            <pc:docMk/>
            <pc:sldMk cId="4187591932" sldId="608"/>
            <ac:picMk id="4" creationId="{11CCAFBD-3390-4FD7-A905-DFC18BDE767A}"/>
          </ac:picMkLst>
        </pc:picChg>
        <pc:picChg chg="add mod">
          <ac:chgData name="Paul Easter" userId="6549cd31feb53bc1" providerId="LiveId" clId="{4E86F411-EAE7-49CF-A249-F75D20D0101D}" dt="2022-02-15T01:13:08.601" v="57770" actId="1076"/>
          <ac:picMkLst>
            <pc:docMk/>
            <pc:sldMk cId="4187591932" sldId="608"/>
            <ac:picMk id="6" creationId="{AF29FFD7-A979-46FE-B304-765B22C96C07}"/>
          </ac:picMkLst>
        </pc:picChg>
      </pc:sldChg>
      <pc:sldChg chg="addSp modSp add mod ord">
        <pc:chgData name="Paul Easter" userId="6549cd31feb53bc1" providerId="LiveId" clId="{4E86F411-EAE7-49CF-A249-F75D20D0101D}" dt="2022-02-15T04:27:35.231" v="59489"/>
        <pc:sldMkLst>
          <pc:docMk/>
          <pc:sldMk cId="1490710636" sldId="609"/>
        </pc:sldMkLst>
        <pc:spChg chg="add mod">
          <ac:chgData name="Paul Easter" userId="6549cd31feb53bc1" providerId="LiveId" clId="{4E86F411-EAE7-49CF-A249-F75D20D0101D}" dt="2022-02-15T01:28:38.431" v="58028" actId="1076"/>
          <ac:spMkLst>
            <pc:docMk/>
            <pc:sldMk cId="1490710636" sldId="609"/>
            <ac:spMk id="3" creationId="{7B63AA05-77B8-451B-ACBC-86B20D2EBA24}"/>
          </ac:spMkLst>
        </pc:spChg>
        <pc:spChg chg="add mod">
          <ac:chgData name="Paul Easter" userId="6549cd31feb53bc1" providerId="LiveId" clId="{4E86F411-EAE7-49CF-A249-F75D20D0101D}" dt="2022-02-15T04:27:35.231" v="59489"/>
          <ac:spMkLst>
            <pc:docMk/>
            <pc:sldMk cId="1490710636" sldId="609"/>
            <ac:spMk id="7" creationId="{FCC82E8F-9C62-495F-A272-534CB9DB59B0}"/>
          </ac:spMkLst>
        </pc:spChg>
        <pc:spChg chg="mod">
          <ac:chgData name="Paul Easter" userId="6549cd31feb53bc1" providerId="LiveId" clId="{4E86F411-EAE7-49CF-A249-F75D20D0101D}" dt="2022-02-15T01:26:08.608" v="57892"/>
          <ac:spMkLst>
            <pc:docMk/>
            <pc:sldMk cId="1490710636" sldId="609"/>
            <ac:spMk id="14" creationId="{D1A264E9-38AC-47A4-83E2-D3C122E48CFC}"/>
          </ac:spMkLst>
        </pc:spChg>
        <pc:picChg chg="mod modCrop">
          <ac:chgData name="Paul Easter" userId="6549cd31feb53bc1" providerId="LiveId" clId="{4E86F411-EAE7-49CF-A249-F75D20D0101D}" dt="2022-02-15T01:28:19.358" v="58025" actId="18131"/>
          <ac:picMkLst>
            <pc:docMk/>
            <pc:sldMk cId="1490710636" sldId="609"/>
            <ac:picMk id="5" creationId="{28C412CD-D5A8-472B-8A6A-32F3C16C3F70}"/>
          </ac:picMkLst>
        </pc:picChg>
      </pc:sldChg>
      <pc:sldChg chg="modSp add del mod ord">
        <pc:chgData name="Paul Easter" userId="6549cd31feb53bc1" providerId="LiveId" clId="{4E86F411-EAE7-49CF-A249-F75D20D0101D}" dt="2022-02-15T03:44:51.794" v="59180" actId="2696"/>
        <pc:sldMkLst>
          <pc:docMk/>
          <pc:sldMk cId="1936090494" sldId="610"/>
        </pc:sldMkLst>
        <pc:spChg chg="mod">
          <ac:chgData name="Paul Easter" userId="6549cd31feb53bc1" providerId="LiveId" clId="{4E86F411-EAE7-49CF-A249-F75D20D0101D}" dt="2022-02-15T03:34:58.819" v="59064"/>
          <ac:spMkLst>
            <pc:docMk/>
            <pc:sldMk cId="1936090494" sldId="610"/>
            <ac:spMk id="8" creationId="{E2F794A7-8C4C-4A3F-A33D-B76FD77934A3}"/>
          </ac:spMkLst>
        </pc:spChg>
        <pc:spChg chg="mod">
          <ac:chgData name="Paul Easter" userId="6549cd31feb53bc1" providerId="LiveId" clId="{4E86F411-EAE7-49CF-A249-F75D20D0101D}" dt="2022-02-15T03:44:07.157" v="59171"/>
          <ac:spMkLst>
            <pc:docMk/>
            <pc:sldMk cId="1936090494" sldId="610"/>
            <ac:spMk id="13" creationId="{00000000-0000-0000-0000-000000000000}"/>
          </ac:spMkLst>
        </pc:spChg>
        <pc:spChg chg="mod">
          <ac:chgData name="Paul Easter" userId="6549cd31feb53bc1" providerId="LiveId" clId="{4E86F411-EAE7-49CF-A249-F75D20D0101D}" dt="2022-02-15T01:38:26.936" v="58268"/>
          <ac:spMkLst>
            <pc:docMk/>
            <pc:sldMk cId="1936090494" sldId="610"/>
            <ac:spMk id="14" creationId="{D1A264E9-38AC-47A4-83E2-D3C122E48CFC}"/>
          </ac:spMkLst>
        </pc:spChg>
        <pc:picChg chg="mod">
          <ac:chgData name="Paul Easter" userId="6549cd31feb53bc1" providerId="LiveId" clId="{4E86F411-EAE7-49CF-A249-F75D20D0101D}" dt="2022-02-15T01:39:24.911" v="58270" actId="14826"/>
          <ac:picMkLst>
            <pc:docMk/>
            <pc:sldMk cId="1936090494" sldId="610"/>
            <ac:picMk id="3" creationId="{6A4ED051-BB3F-4542-B2DF-1177683648BE}"/>
          </ac:picMkLst>
        </pc:picChg>
      </pc:sldChg>
      <pc:sldChg chg="modSp add mod ord">
        <pc:chgData name="Paul Easter" userId="6549cd31feb53bc1" providerId="LiveId" clId="{4E86F411-EAE7-49CF-A249-F75D20D0101D}" dt="2022-02-15T03:34:06.368" v="59058" actId="20577"/>
        <pc:sldMkLst>
          <pc:docMk/>
          <pc:sldMk cId="2134667951" sldId="611"/>
        </pc:sldMkLst>
        <pc:spChg chg="mod">
          <ac:chgData name="Paul Easter" userId="6549cd31feb53bc1" providerId="LiveId" clId="{4E86F411-EAE7-49CF-A249-F75D20D0101D}" dt="2022-02-15T01:37:20.106" v="58248" actId="1076"/>
          <ac:spMkLst>
            <pc:docMk/>
            <pc:sldMk cId="2134667951" sldId="611"/>
            <ac:spMk id="3" creationId="{7B63AA05-77B8-451B-ACBC-86B20D2EBA24}"/>
          </ac:spMkLst>
        </pc:spChg>
        <pc:spChg chg="mod">
          <ac:chgData name="Paul Easter" userId="6549cd31feb53bc1" providerId="LiveId" clId="{4E86F411-EAE7-49CF-A249-F75D20D0101D}" dt="2022-02-15T01:38:06.035" v="58267" actId="20577"/>
          <ac:spMkLst>
            <pc:docMk/>
            <pc:sldMk cId="2134667951" sldId="611"/>
            <ac:spMk id="7" creationId="{FCC82E8F-9C62-495F-A272-534CB9DB59B0}"/>
          </ac:spMkLst>
        </pc:spChg>
        <pc:spChg chg="mod">
          <ac:chgData name="Paul Easter" userId="6549cd31feb53bc1" providerId="LiveId" clId="{4E86F411-EAE7-49CF-A249-F75D20D0101D}" dt="2022-02-15T01:34:58.684" v="58195"/>
          <ac:spMkLst>
            <pc:docMk/>
            <pc:sldMk cId="2134667951" sldId="611"/>
            <ac:spMk id="13" creationId="{00000000-0000-0000-0000-000000000000}"/>
          </ac:spMkLst>
        </pc:spChg>
        <pc:spChg chg="mod">
          <ac:chgData name="Paul Easter" userId="6549cd31feb53bc1" providerId="LiveId" clId="{4E86F411-EAE7-49CF-A249-F75D20D0101D}" dt="2022-02-15T03:34:06.368" v="59058" actId="20577"/>
          <ac:spMkLst>
            <pc:docMk/>
            <pc:sldMk cId="2134667951" sldId="611"/>
            <ac:spMk id="14" creationId="{D1A264E9-38AC-47A4-83E2-D3C122E48CFC}"/>
          </ac:spMkLst>
        </pc:spChg>
        <pc:picChg chg="mod">
          <ac:chgData name="Paul Easter" userId="6549cd31feb53bc1" providerId="LiveId" clId="{4E86F411-EAE7-49CF-A249-F75D20D0101D}" dt="2022-02-15T01:37:14.746" v="58247" actId="14826"/>
          <ac:picMkLst>
            <pc:docMk/>
            <pc:sldMk cId="2134667951" sldId="611"/>
            <ac:picMk id="5" creationId="{28C412CD-D5A8-472B-8A6A-32F3C16C3F70}"/>
          </ac:picMkLst>
        </pc:picChg>
      </pc:sldChg>
      <pc:sldChg chg="addSp delSp modSp add mod ord">
        <pc:chgData name="Paul Easter" userId="6549cd31feb53bc1" providerId="LiveId" clId="{4E86F411-EAE7-49CF-A249-F75D20D0101D}" dt="2022-02-16T16:18:10.491" v="62989" actId="18131"/>
        <pc:sldMkLst>
          <pc:docMk/>
          <pc:sldMk cId="163549812" sldId="612"/>
        </pc:sldMkLst>
        <pc:spChg chg="mod">
          <ac:chgData name="Paul Easter" userId="6549cd31feb53bc1" providerId="LiveId" clId="{4E86F411-EAE7-49CF-A249-F75D20D0101D}" dt="2022-02-15T03:22:33.575" v="58337" actId="1076"/>
          <ac:spMkLst>
            <pc:docMk/>
            <pc:sldMk cId="163549812" sldId="612"/>
            <ac:spMk id="6" creationId="{5F76D2EA-3D39-49DA-AD0C-21CC9ED091F5}"/>
          </ac:spMkLst>
        </pc:spChg>
        <pc:spChg chg="del">
          <ac:chgData name="Paul Easter" userId="6549cd31feb53bc1" providerId="LiveId" clId="{4E86F411-EAE7-49CF-A249-F75D20D0101D}" dt="2022-02-15T03:23:01.634" v="58366" actId="478"/>
          <ac:spMkLst>
            <pc:docMk/>
            <pc:sldMk cId="163549812" sldId="612"/>
            <ac:spMk id="11" creationId="{BB5CC081-AC4C-4B60-9053-4EC3BFD0DA93}"/>
          </ac:spMkLst>
        </pc:spChg>
        <pc:spChg chg="mod">
          <ac:chgData name="Paul Easter" userId="6549cd31feb53bc1" providerId="LiveId" clId="{4E86F411-EAE7-49CF-A249-F75D20D0101D}" dt="2022-02-15T03:30:47.886" v="58899"/>
          <ac:spMkLst>
            <pc:docMk/>
            <pc:sldMk cId="163549812" sldId="612"/>
            <ac:spMk id="13" creationId="{00000000-0000-0000-0000-000000000000}"/>
          </ac:spMkLst>
        </pc:spChg>
        <pc:spChg chg="mod">
          <ac:chgData name="Paul Easter" userId="6549cd31feb53bc1" providerId="LiveId" clId="{4E86F411-EAE7-49CF-A249-F75D20D0101D}" dt="2022-02-15T03:27:18.968" v="58732" actId="20577"/>
          <ac:spMkLst>
            <pc:docMk/>
            <pc:sldMk cId="163549812" sldId="612"/>
            <ac:spMk id="14" creationId="{D1A264E9-38AC-47A4-83E2-D3C122E48CFC}"/>
          </ac:spMkLst>
        </pc:spChg>
        <pc:spChg chg="del topLvl">
          <ac:chgData name="Paul Easter" userId="6549cd31feb53bc1" providerId="LiveId" clId="{4E86F411-EAE7-49CF-A249-F75D20D0101D}" dt="2022-02-15T03:17:42.619" v="58332" actId="478"/>
          <ac:spMkLst>
            <pc:docMk/>
            <pc:sldMk cId="163549812" sldId="612"/>
            <ac:spMk id="15" creationId="{FA111F4C-C514-45EA-84B3-A28A20103D71}"/>
          </ac:spMkLst>
        </pc:spChg>
        <pc:spChg chg="mod">
          <ac:chgData name="Paul Easter" userId="6549cd31feb53bc1" providerId="LiveId" clId="{4E86F411-EAE7-49CF-A249-F75D20D0101D}" dt="2022-02-15T03:30:04.833" v="58896" actId="20577"/>
          <ac:spMkLst>
            <pc:docMk/>
            <pc:sldMk cId="163549812" sldId="612"/>
            <ac:spMk id="16" creationId="{DB76CC56-53EC-4546-84BF-2A055BAF6AB6}"/>
          </ac:spMkLst>
        </pc:spChg>
        <pc:grpChg chg="add del mod">
          <ac:chgData name="Paul Easter" userId="6549cd31feb53bc1" providerId="LiveId" clId="{4E86F411-EAE7-49CF-A249-F75D20D0101D}" dt="2022-02-15T04:37:09.284" v="59605" actId="165"/>
          <ac:grpSpMkLst>
            <pc:docMk/>
            <pc:sldMk cId="163549812" sldId="612"/>
            <ac:grpSpMk id="2" creationId="{18A1AF0A-8B8D-4E65-AC54-F77FE9036B44}"/>
          </ac:grpSpMkLst>
        </pc:grpChg>
        <pc:grpChg chg="del">
          <ac:chgData name="Paul Easter" userId="6549cd31feb53bc1" providerId="LiveId" clId="{4E86F411-EAE7-49CF-A249-F75D20D0101D}" dt="2022-02-15T03:17:42.619" v="58332" actId="478"/>
          <ac:grpSpMkLst>
            <pc:docMk/>
            <pc:sldMk cId="163549812" sldId="612"/>
            <ac:grpSpMk id="18" creationId="{BE1E8DBA-5121-455D-82A5-2EB8F136BF2D}"/>
          </ac:grpSpMkLst>
        </pc:grpChg>
        <pc:picChg chg="mod topLvl modCrop">
          <ac:chgData name="Paul Easter" userId="6549cd31feb53bc1" providerId="LiveId" clId="{4E86F411-EAE7-49CF-A249-F75D20D0101D}" dt="2022-02-16T16:18:10.491" v="62989" actId="18131"/>
          <ac:picMkLst>
            <pc:docMk/>
            <pc:sldMk cId="163549812" sldId="612"/>
            <ac:picMk id="3" creationId="{6A4ED051-BB3F-4542-B2DF-1177683648BE}"/>
          </ac:picMkLst>
        </pc:picChg>
        <pc:picChg chg="mod topLvl modCrop">
          <ac:chgData name="Paul Easter" userId="6549cd31feb53bc1" providerId="LiveId" clId="{4E86F411-EAE7-49CF-A249-F75D20D0101D}" dt="2022-02-15T04:43:21.657" v="59674" actId="1076"/>
          <ac:picMkLst>
            <pc:docMk/>
            <pc:sldMk cId="163549812" sldId="612"/>
            <ac:picMk id="7" creationId="{8A5521B8-42FE-40CB-936E-CA47EEC13887}"/>
          </ac:picMkLst>
        </pc:picChg>
        <pc:cxnChg chg="del topLvl">
          <ac:chgData name="Paul Easter" userId="6549cd31feb53bc1" providerId="LiveId" clId="{4E86F411-EAE7-49CF-A249-F75D20D0101D}" dt="2022-02-15T03:17:44.899" v="58333" actId="478"/>
          <ac:cxnSpMkLst>
            <pc:docMk/>
            <pc:sldMk cId="163549812" sldId="612"/>
            <ac:cxnSpMk id="12" creationId="{B103A8C4-BD8E-4C83-9D82-B1F863469220}"/>
          </ac:cxnSpMkLst>
        </pc:cxnChg>
      </pc:sldChg>
      <pc:sldChg chg="addSp delSp modSp add mod">
        <pc:chgData name="Paul Easter" userId="6549cd31feb53bc1" providerId="LiveId" clId="{4E86F411-EAE7-49CF-A249-F75D20D0101D}" dt="2022-02-16T16:16:52.204" v="62980" actId="14826"/>
        <pc:sldMkLst>
          <pc:docMk/>
          <pc:sldMk cId="3005909215" sldId="613"/>
        </pc:sldMkLst>
        <pc:spChg chg="mod">
          <ac:chgData name="Paul Easter" userId="6549cd31feb53bc1" providerId="LiveId" clId="{4E86F411-EAE7-49CF-A249-F75D20D0101D}" dt="2022-02-15T03:31:12.264" v="58921" actId="20577"/>
          <ac:spMkLst>
            <pc:docMk/>
            <pc:sldMk cId="3005909215" sldId="613"/>
            <ac:spMk id="14" creationId="{D1A264E9-38AC-47A4-83E2-D3C122E48CFC}"/>
          </ac:spMkLst>
        </pc:spChg>
        <pc:spChg chg="mod">
          <ac:chgData name="Paul Easter" userId="6549cd31feb53bc1" providerId="LiveId" clId="{4E86F411-EAE7-49CF-A249-F75D20D0101D}" dt="2022-02-15T04:43:43.754" v="59689" actId="5793"/>
          <ac:spMkLst>
            <pc:docMk/>
            <pc:sldMk cId="3005909215" sldId="613"/>
            <ac:spMk id="16" creationId="{DB76CC56-53EC-4546-84BF-2A055BAF6AB6}"/>
          </ac:spMkLst>
        </pc:spChg>
        <pc:grpChg chg="add del mod">
          <ac:chgData name="Paul Easter" userId="6549cd31feb53bc1" providerId="LiveId" clId="{4E86F411-EAE7-49CF-A249-F75D20D0101D}" dt="2022-02-16T16:16:52.204" v="62980" actId="14826"/>
          <ac:grpSpMkLst>
            <pc:docMk/>
            <pc:sldMk cId="3005909215" sldId="613"/>
            <ac:grpSpMk id="2" creationId="{18A1AF0A-8B8D-4E65-AC54-F77FE9036B44}"/>
          </ac:grpSpMkLst>
        </pc:grpChg>
        <pc:picChg chg="mod topLvl modCrop">
          <ac:chgData name="Paul Easter" userId="6549cd31feb53bc1" providerId="LiveId" clId="{4E86F411-EAE7-49CF-A249-F75D20D0101D}" dt="2022-02-16T16:16:52.204" v="62980" actId="14826"/>
          <ac:picMkLst>
            <pc:docMk/>
            <pc:sldMk cId="3005909215" sldId="613"/>
            <ac:picMk id="3" creationId="{6A4ED051-BB3F-4542-B2DF-1177683648BE}"/>
          </ac:picMkLst>
        </pc:picChg>
        <pc:picChg chg="mod topLvl modCrop">
          <ac:chgData name="Paul Easter" userId="6549cd31feb53bc1" providerId="LiveId" clId="{4E86F411-EAE7-49CF-A249-F75D20D0101D}" dt="2022-02-16T16:16:52.204" v="62980" actId="14826"/>
          <ac:picMkLst>
            <pc:docMk/>
            <pc:sldMk cId="3005909215" sldId="613"/>
            <ac:picMk id="7" creationId="{8A5521B8-42FE-40CB-936E-CA47EEC13887}"/>
          </ac:picMkLst>
        </pc:picChg>
      </pc:sldChg>
      <pc:sldChg chg="modSp add del mod ord">
        <pc:chgData name="Paul Easter" userId="6549cd31feb53bc1" providerId="LiveId" clId="{4E86F411-EAE7-49CF-A249-F75D20D0101D}" dt="2022-02-15T04:12:55.686" v="59449" actId="2696"/>
        <pc:sldMkLst>
          <pc:docMk/>
          <pc:sldMk cId="1563767048" sldId="614"/>
        </pc:sldMkLst>
        <pc:spChg chg="mod">
          <ac:chgData name="Paul Easter" userId="6549cd31feb53bc1" providerId="LiveId" clId="{4E86F411-EAE7-49CF-A249-F75D20D0101D}" dt="2022-02-15T03:38:29.435" v="59126" actId="1036"/>
          <ac:spMkLst>
            <pc:docMk/>
            <pc:sldMk cId="1563767048" sldId="614"/>
            <ac:spMk id="3" creationId="{7B63AA05-77B8-451B-ACBC-86B20D2EBA24}"/>
          </ac:spMkLst>
        </pc:spChg>
        <pc:spChg chg="mod">
          <ac:chgData name="Paul Easter" userId="6549cd31feb53bc1" providerId="LiveId" clId="{4E86F411-EAE7-49CF-A249-F75D20D0101D}" dt="2022-02-15T03:37:37.868" v="59120"/>
          <ac:spMkLst>
            <pc:docMk/>
            <pc:sldMk cId="1563767048" sldId="614"/>
            <ac:spMk id="7" creationId="{FCC82E8F-9C62-495F-A272-534CB9DB59B0}"/>
          </ac:spMkLst>
        </pc:spChg>
        <pc:spChg chg="mod">
          <ac:chgData name="Paul Easter" userId="6549cd31feb53bc1" providerId="LiveId" clId="{4E86F411-EAE7-49CF-A249-F75D20D0101D}" dt="2022-02-15T03:36:44.299" v="59081" actId="20577"/>
          <ac:spMkLst>
            <pc:docMk/>
            <pc:sldMk cId="1563767048" sldId="614"/>
            <ac:spMk id="13" creationId="{00000000-0000-0000-0000-000000000000}"/>
          </ac:spMkLst>
        </pc:spChg>
        <pc:spChg chg="mod">
          <ac:chgData name="Paul Easter" userId="6549cd31feb53bc1" providerId="LiveId" clId="{4E86F411-EAE7-49CF-A249-F75D20D0101D}" dt="2022-02-15T03:37:07.827" v="59099" actId="20577"/>
          <ac:spMkLst>
            <pc:docMk/>
            <pc:sldMk cId="1563767048" sldId="614"/>
            <ac:spMk id="14" creationId="{D1A264E9-38AC-47A4-83E2-D3C122E48CFC}"/>
          </ac:spMkLst>
        </pc:spChg>
        <pc:picChg chg="mod">
          <ac:chgData name="Paul Easter" userId="6549cd31feb53bc1" providerId="LiveId" clId="{4E86F411-EAE7-49CF-A249-F75D20D0101D}" dt="2022-02-15T03:38:17.613" v="59122" actId="14826"/>
          <ac:picMkLst>
            <pc:docMk/>
            <pc:sldMk cId="1563767048" sldId="614"/>
            <ac:picMk id="5" creationId="{28C412CD-D5A8-472B-8A6A-32F3C16C3F70}"/>
          </ac:picMkLst>
        </pc:picChg>
      </pc:sldChg>
      <pc:sldChg chg="addSp modSp add del mod ord">
        <pc:chgData name="Paul Easter" userId="6549cd31feb53bc1" providerId="LiveId" clId="{4E86F411-EAE7-49CF-A249-F75D20D0101D}" dt="2022-02-15T04:13:07.507" v="59450" actId="2696"/>
        <pc:sldMkLst>
          <pc:docMk/>
          <pc:sldMk cId="4040449793" sldId="615"/>
        </pc:sldMkLst>
        <pc:spChg chg="mod">
          <ac:chgData name="Paul Easter" userId="6549cd31feb53bc1" providerId="LiveId" clId="{4E86F411-EAE7-49CF-A249-F75D20D0101D}" dt="2022-02-15T03:43:45.380" v="59168" actId="20577"/>
          <ac:spMkLst>
            <pc:docMk/>
            <pc:sldMk cId="4040449793" sldId="615"/>
            <ac:spMk id="8" creationId="{E2F794A7-8C4C-4A3F-A33D-B76FD77934A3}"/>
          </ac:spMkLst>
        </pc:spChg>
        <pc:spChg chg="mod">
          <ac:chgData name="Paul Easter" userId="6549cd31feb53bc1" providerId="LiveId" clId="{4E86F411-EAE7-49CF-A249-F75D20D0101D}" dt="2022-02-15T03:46:32.149" v="59189" actId="403"/>
          <ac:spMkLst>
            <pc:docMk/>
            <pc:sldMk cId="4040449793" sldId="615"/>
            <ac:spMk id="13" creationId="{00000000-0000-0000-0000-000000000000}"/>
          </ac:spMkLst>
        </pc:spChg>
        <pc:spChg chg="mod">
          <ac:chgData name="Paul Easter" userId="6549cd31feb53bc1" providerId="LiveId" clId="{4E86F411-EAE7-49CF-A249-F75D20D0101D}" dt="2022-02-15T03:40:01.243" v="59136" actId="20577"/>
          <ac:spMkLst>
            <pc:docMk/>
            <pc:sldMk cId="4040449793" sldId="615"/>
            <ac:spMk id="14" creationId="{D1A264E9-38AC-47A4-83E2-D3C122E48CFC}"/>
          </ac:spMkLst>
        </pc:spChg>
        <pc:grpChg chg="add mod">
          <ac:chgData name="Paul Easter" userId="6549cd31feb53bc1" providerId="LiveId" clId="{4E86F411-EAE7-49CF-A249-F75D20D0101D}" dt="2022-02-15T03:42:34.721" v="59155" actId="1076"/>
          <ac:grpSpMkLst>
            <pc:docMk/>
            <pc:sldMk cId="4040449793" sldId="615"/>
            <ac:grpSpMk id="2" creationId="{AC4F241C-1986-40B3-83D8-2C6E0730E983}"/>
          </ac:grpSpMkLst>
        </pc:grpChg>
        <pc:picChg chg="mod">
          <ac:chgData name="Paul Easter" userId="6549cd31feb53bc1" providerId="LiveId" clId="{4E86F411-EAE7-49CF-A249-F75D20D0101D}" dt="2022-02-15T03:42:31.349" v="59154" actId="164"/>
          <ac:picMkLst>
            <pc:docMk/>
            <pc:sldMk cId="4040449793" sldId="615"/>
            <ac:picMk id="3" creationId="{6A4ED051-BB3F-4542-B2DF-1177683648BE}"/>
          </ac:picMkLst>
        </pc:picChg>
      </pc:sldChg>
      <pc:sldChg chg="modSp add mod ord">
        <pc:chgData name="Paul Easter" userId="6549cd31feb53bc1" providerId="LiveId" clId="{4E86F411-EAE7-49CF-A249-F75D20D0101D}" dt="2022-02-15T04:10:56.265" v="59448"/>
        <pc:sldMkLst>
          <pc:docMk/>
          <pc:sldMk cId="3186671101" sldId="616"/>
        </pc:sldMkLst>
        <pc:spChg chg="mod">
          <ac:chgData name="Paul Easter" userId="6549cd31feb53bc1" providerId="LiveId" clId="{4E86F411-EAE7-49CF-A249-F75D20D0101D}" dt="2022-02-15T04:10:56.265" v="59448"/>
          <ac:spMkLst>
            <pc:docMk/>
            <pc:sldMk cId="3186671101" sldId="616"/>
            <ac:spMk id="8" creationId="{E2F794A7-8C4C-4A3F-A33D-B76FD77934A3}"/>
          </ac:spMkLst>
        </pc:spChg>
        <pc:spChg chg="mod">
          <ac:chgData name="Paul Easter" userId="6549cd31feb53bc1" providerId="LiveId" clId="{4E86F411-EAE7-49CF-A249-F75D20D0101D}" dt="2022-02-15T03:44:10.074" v="59172"/>
          <ac:spMkLst>
            <pc:docMk/>
            <pc:sldMk cId="3186671101" sldId="616"/>
            <ac:spMk id="13" creationId="{00000000-0000-0000-0000-000000000000}"/>
          </ac:spMkLst>
        </pc:spChg>
        <pc:spChg chg="mod">
          <ac:chgData name="Paul Easter" userId="6549cd31feb53bc1" providerId="LiveId" clId="{4E86F411-EAE7-49CF-A249-F75D20D0101D}" dt="2022-02-15T03:44:03.488" v="59169"/>
          <ac:spMkLst>
            <pc:docMk/>
            <pc:sldMk cId="3186671101" sldId="616"/>
            <ac:spMk id="14" creationId="{D1A264E9-38AC-47A4-83E2-D3C122E48CFC}"/>
          </ac:spMkLst>
        </pc:spChg>
        <pc:grpChg chg="mod">
          <ac:chgData name="Paul Easter" userId="6549cd31feb53bc1" providerId="LiveId" clId="{4E86F411-EAE7-49CF-A249-F75D20D0101D}" dt="2022-02-15T03:43:08.041" v="59159" actId="14826"/>
          <ac:grpSpMkLst>
            <pc:docMk/>
            <pc:sldMk cId="3186671101" sldId="616"/>
            <ac:grpSpMk id="2" creationId="{AC4F241C-1986-40B3-83D8-2C6E0730E983}"/>
          </ac:grpSpMkLst>
        </pc:grpChg>
        <pc:picChg chg="mod">
          <ac:chgData name="Paul Easter" userId="6549cd31feb53bc1" providerId="LiveId" clId="{4E86F411-EAE7-49CF-A249-F75D20D0101D}" dt="2022-02-15T03:43:16.116" v="59160" actId="14100"/>
          <ac:picMkLst>
            <pc:docMk/>
            <pc:sldMk cId="3186671101" sldId="616"/>
            <ac:picMk id="3" creationId="{6A4ED051-BB3F-4542-B2DF-1177683648BE}"/>
          </ac:picMkLst>
        </pc:picChg>
      </pc:sldChg>
      <pc:sldChg chg="addSp delSp modSp add mod ord">
        <pc:chgData name="Paul Easter" userId="6549cd31feb53bc1" providerId="LiveId" clId="{4E86F411-EAE7-49CF-A249-F75D20D0101D}" dt="2022-02-15T04:27:22.581" v="59488" actId="6549"/>
        <pc:sldMkLst>
          <pc:docMk/>
          <pc:sldMk cId="884389392" sldId="617"/>
        </pc:sldMkLst>
        <pc:spChg chg="del mod">
          <ac:chgData name="Paul Easter" userId="6549cd31feb53bc1" providerId="LiveId" clId="{4E86F411-EAE7-49CF-A249-F75D20D0101D}" dt="2022-02-15T03:58:52.141" v="59297" actId="478"/>
          <ac:spMkLst>
            <pc:docMk/>
            <pc:sldMk cId="884389392" sldId="617"/>
            <ac:spMk id="2" creationId="{FCE607BF-6CD2-48D6-91E9-182ECEE61D97}"/>
          </ac:spMkLst>
        </pc:spChg>
        <pc:spChg chg="mod">
          <ac:chgData name="Paul Easter" userId="6549cd31feb53bc1" providerId="LiveId" clId="{4E86F411-EAE7-49CF-A249-F75D20D0101D}" dt="2022-02-15T03:59:47.012" v="59319" actId="1076"/>
          <ac:spMkLst>
            <pc:docMk/>
            <pc:sldMk cId="884389392" sldId="617"/>
            <ac:spMk id="3" creationId="{7B63AA05-77B8-451B-ACBC-86B20D2EBA24}"/>
          </ac:spMkLst>
        </pc:spChg>
        <pc:spChg chg="add del mod">
          <ac:chgData name="Paul Easter" userId="6549cd31feb53bc1" providerId="LiveId" clId="{4E86F411-EAE7-49CF-A249-F75D20D0101D}" dt="2022-02-15T04:05:36.486" v="59419" actId="478"/>
          <ac:spMkLst>
            <pc:docMk/>
            <pc:sldMk cId="884389392" sldId="617"/>
            <ac:spMk id="6" creationId="{081B508D-781A-418A-B235-80136E68677B}"/>
          </ac:spMkLst>
        </pc:spChg>
        <pc:spChg chg="mod">
          <ac:chgData name="Paul Easter" userId="6549cd31feb53bc1" providerId="LiveId" clId="{4E86F411-EAE7-49CF-A249-F75D20D0101D}" dt="2022-02-15T04:27:22.581" v="59488" actId="6549"/>
          <ac:spMkLst>
            <pc:docMk/>
            <pc:sldMk cId="884389392" sldId="617"/>
            <ac:spMk id="7" creationId="{FCC82E8F-9C62-495F-A272-534CB9DB59B0}"/>
          </ac:spMkLst>
        </pc:spChg>
        <pc:spChg chg="add del mod">
          <ac:chgData name="Paul Easter" userId="6549cd31feb53bc1" providerId="LiveId" clId="{4E86F411-EAE7-49CF-A249-F75D20D0101D}" dt="2022-02-15T04:05:34.035" v="59418"/>
          <ac:spMkLst>
            <pc:docMk/>
            <pc:sldMk cId="884389392" sldId="617"/>
            <ac:spMk id="10" creationId="{8114D88A-ADFE-4B23-815D-6F22FC111F85}"/>
          </ac:spMkLst>
        </pc:spChg>
        <pc:spChg chg="add mod">
          <ac:chgData name="Paul Easter" userId="6549cd31feb53bc1" providerId="LiveId" clId="{4E86F411-EAE7-49CF-A249-F75D20D0101D}" dt="2022-02-15T04:05:55.464" v="59425" actId="113"/>
          <ac:spMkLst>
            <pc:docMk/>
            <pc:sldMk cId="884389392" sldId="617"/>
            <ac:spMk id="11" creationId="{C59D0874-5DB1-4CC0-9912-6D38A3925B9C}"/>
          </ac:spMkLst>
        </pc:spChg>
        <pc:spChg chg="del mod">
          <ac:chgData name="Paul Easter" userId="6549cd31feb53bc1" providerId="LiveId" clId="{4E86F411-EAE7-49CF-A249-F75D20D0101D}" dt="2022-02-15T04:05:29.059" v="59416" actId="478"/>
          <ac:spMkLst>
            <pc:docMk/>
            <pc:sldMk cId="884389392" sldId="617"/>
            <ac:spMk id="13" creationId="{00000000-0000-0000-0000-000000000000}"/>
          </ac:spMkLst>
        </pc:spChg>
        <pc:spChg chg="mod">
          <ac:chgData name="Paul Easter" userId="6549cd31feb53bc1" providerId="LiveId" clId="{4E86F411-EAE7-49CF-A249-F75D20D0101D}" dt="2022-02-15T03:59:32.329" v="59308" actId="20577"/>
          <ac:spMkLst>
            <pc:docMk/>
            <pc:sldMk cId="884389392" sldId="617"/>
            <ac:spMk id="14" creationId="{D1A264E9-38AC-47A4-83E2-D3C122E48CFC}"/>
          </ac:spMkLst>
        </pc:spChg>
        <pc:picChg chg="mod">
          <ac:chgData name="Paul Easter" userId="6549cd31feb53bc1" providerId="LiveId" clId="{4E86F411-EAE7-49CF-A249-F75D20D0101D}" dt="2022-02-15T03:59:15.968" v="59298" actId="14826"/>
          <ac:picMkLst>
            <pc:docMk/>
            <pc:sldMk cId="884389392" sldId="617"/>
            <ac:picMk id="5" creationId="{28C412CD-D5A8-472B-8A6A-32F3C16C3F70}"/>
          </ac:picMkLst>
        </pc:picChg>
      </pc:sldChg>
      <pc:sldChg chg="modSp add ord">
        <pc:chgData name="Paul Easter" userId="6549cd31feb53bc1" providerId="LiveId" clId="{4E86F411-EAE7-49CF-A249-F75D20D0101D}" dt="2022-02-15T04:31:14.506" v="59559" actId="20577"/>
        <pc:sldMkLst>
          <pc:docMk/>
          <pc:sldMk cId="1428475715" sldId="618"/>
        </pc:sldMkLst>
        <pc:spChg chg="mod">
          <ac:chgData name="Paul Easter" userId="6549cd31feb53bc1" providerId="LiveId" clId="{4E86F411-EAE7-49CF-A249-F75D20D0101D}" dt="2022-02-15T04:31:14.506" v="59559" actId="20577"/>
          <ac:spMkLst>
            <pc:docMk/>
            <pc:sldMk cId="1428475715" sldId="618"/>
            <ac:spMk id="8" creationId="{E2F794A7-8C4C-4A3F-A33D-B76FD77934A3}"/>
          </ac:spMkLst>
        </pc:spChg>
      </pc:sldChg>
      <pc:sldChg chg="addSp delSp modSp add mod ord">
        <pc:chgData name="Paul Easter" userId="6549cd31feb53bc1" providerId="LiveId" clId="{4E86F411-EAE7-49CF-A249-F75D20D0101D}" dt="2022-02-15T04:09:02.956" v="59447" actId="1035"/>
        <pc:sldMkLst>
          <pc:docMk/>
          <pc:sldMk cId="2664840797" sldId="619"/>
        </pc:sldMkLst>
        <pc:spChg chg="mod">
          <ac:chgData name="Paul Easter" userId="6549cd31feb53bc1" providerId="LiveId" clId="{4E86F411-EAE7-49CF-A249-F75D20D0101D}" dt="2022-02-15T03:56:53.748" v="59274" actId="113"/>
          <ac:spMkLst>
            <pc:docMk/>
            <pc:sldMk cId="2664840797" sldId="619"/>
            <ac:spMk id="8" creationId="{E2F794A7-8C4C-4A3F-A33D-B76FD77934A3}"/>
          </ac:spMkLst>
        </pc:spChg>
        <pc:spChg chg="mod">
          <ac:chgData name="Paul Easter" userId="6549cd31feb53bc1" providerId="LiveId" clId="{4E86F411-EAE7-49CF-A249-F75D20D0101D}" dt="2022-02-15T04:06:03.637" v="59428" actId="113"/>
          <ac:spMkLst>
            <pc:docMk/>
            <pc:sldMk cId="2664840797" sldId="619"/>
            <ac:spMk id="13" creationId="{00000000-0000-0000-0000-000000000000}"/>
          </ac:spMkLst>
        </pc:spChg>
        <pc:spChg chg="mod">
          <ac:chgData name="Paul Easter" userId="6549cd31feb53bc1" providerId="LiveId" clId="{4E86F411-EAE7-49CF-A249-F75D20D0101D}" dt="2022-02-15T03:48:36.429" v="59238"/>
          <ac:spMkLst>
            <pc:docMk/>
            <pc:sldMk cId="2664840797" sldId="619"/>
            <ac:spMk id="14" creationId="{D1A264E9-38AC-47A4-83E2-D3C122E48CFC}"/>
          </ac:spMkLst>
        </pc:spChg>
        <pc:picChg chg="add mod">
          <ac:chgData name="Paul Easter" userId="6549cd31feb53bc1" providerId="LiveId" clId="{4E86F411-EAE7-49CF-A249-F75D20D0101D}" dt="2022-02-15T04:09:02.956" v="59447" actId="1035"/>
          <ac:picMkLst>
            <pc:docMk/>
            <pc:sldMk cId="2664840797" sldId="619"/>
            <ac:picMk id="1026" creationId="{3090E306-093C-40CB-B98B-ED96B8540C6C}"/>
          </ac:picMkLst>
        </pc:picChg>
        <pc:picChg chg="del mod">
          <ac:chgData name="Paul Easter" userId="6549cd31feb53bc1" providerId="LiveId" clId="{4E86F411-EAE7-49CF-A249-F75D20D0101D}" dt="2022-02-15T03:53:27.658" v="59244" actId="478"/>
          <ac:picMkLst>
            <pc:docMk/>
            <pc:sldMk cId="2664840797" sldId="619"/>
            <ac:picMk id="2050" creationId="{EBF5DD61-2628-4062-A90C-D85FAC9C3B06}"/>
          </ac:picMkLst>
        </pc:picChg>
      </pc:sldChg>
      <pc:sldChg chg="modSp add mod">
        <pc:chgData name="Paul Easter" userId="6549cd31feb53bc1" providerId="LiveId" clId="{4E86F411-EAE7-49CF-A249-F75D20D0101D}" dt="2022-02-15T04:06:01.014" v="59427" actId="113"/>
        <pc:sldMkLst>
          <pc:docMk/>
          <pc:sldMk cId="3611641492" sldId="620"/>
        </pc:sldMkLst>
        <pc:spChg chg="mod">
          <ac:chgData name="Paul Easter" userId="6549cd31feb53bc1" providerId="LiveId" clId="{4E86F411-EAE7-49CF-A249-F75D20D0101D}" dt="2022-02-15T03:57:18.466" v="59279" actId="113"/>
          <ac:spMkLst>
            <pc:docMk/>
            <pc:sldMk cId="3611641492" sldId="620"/>
            <ac:spMk id="8" creationId="{E2F794A7-8C4C-4A3F-A33D-B76FD77934A3}"/>
          </ac:spMkLst>
        </pc:spChg>
        <pc:spChg chg="mod">
          <ac:chgData name="Paul Easter" userId="6549cd31feb53bc1" providerId="LiveId" clId="{4E86F411-EAE7-49CF-A249-F75D20D0101D}" dt="2022-02-15T04:06:01.014" v="59427" actId="113"/>
          <ac:spMkLst>
            <pc:docMk/>
            <pc:sldMk cId="3611641492" sldId="620"/>
            <ac:spMk id="13" creationId="{00000000-0000-0000-0000-000000000000}"/>
          </ac:spMkLst>
        </pc:spChg>
      </pc:sldChg>
      <pc:sldChg chg="modSp add mod">
        <pc:chgData name="Paul Easter" userId="6549cd31feb53bc1" providerId="LiveId" clId="{4E86F411-EAE7-49CF-A249-F75D20D0101D}" dt="2022-02-16T16:15:27.363" v="62978" actId="114"/>
        <pc:sldMkLst>
          <pc:docMk/>
          <pc:sldMk cId="2258759959" sldId="621"/>
        </pc:sldMkLst>
        <pc:spChg chg="mod">
          <ac:chgData name="Paul Easter" userId="6549cd31feb53bc1" providerId="LiveId" clId="{4E86F411-EAE7-49CF-A249-F75D20D0101D}" dt="2022-02-16T16:15:27.363" v="62978" actId="114"/>
          <ac:spMkLst>
            <pc:docMk/>
            <pc:sldMk cId="2258759959" sldId="621"/>
            <ac:spMk id="8" creationId="{E2F794A7-8C4C-4A3F-A33D-B76FD77934A3}"/>
          </ac:spMkLst>
        </pc:spChg>
        <pc:spChg chg="mod">
          <ac:chgData name="Paul Easter" userId="6549cd31feb53bc1" providerId="LiveId" clId="{4E86F411-EAE7-49CF-A249-F75D20D0101D}" dt="2022-02-15T04:05:58.259" v="59426" actId="113"/>
          <ac:spMkLst>
            <pc:docMk/>
            <pc:sldMk cId="2258759959" sldId="621"/>
            <ac:spMk id="13" creationId="{00000000-0000-0000-0000-000000000000}"/>
          </ac:spMkLst>
        </pc:spChg>
      </pc:sldChg>
      <pc:sldChg chg="modSp add mod">
        <pc:chgData name="Paul Easter" userId="6549cd31feb53bc1" providerId="LiveId" clId="{4E86F411-EAE7-49CF-A249-F75D20D0101D}" dt="2022-02-15T04:31:40.555" v="59581" actId="20577"/>
        <pc:sldMkLst>
          <pc:docMk/>
          <pc:sldMk cId="1087630706" sldId="622"/>
        </pc:sldMkLst>
        <pc:spChg chg="mod">
          <ac:chgData name="Paul Easter" userId="6549cd31feb53bc1" providerId="LiveId" clId="{4E86F411-EAE7-49CF-A249-F75D20D0101D}" dt="2022-02-15T04:28:56.779" v="59517" actId="1076"/>
          <ac:spMkLst>
            <pc:docMk/>
            <pc:sldMk cId="1087630706" sldId="622"/>
            <ac:spMk id="3" creationId="{7B63AA05-77B8-451B-ACBC-86B20D2EBA24}"/>
          </ac:spMkLst>
        </pc:spChg>
        <pc:spChg chg="mod">
          <ac:chgData name="Paul Easter" userId="6549cd31feb53bc1" providerId="LiveId" clId="{4E86F411-EAE7-49CF-A249-F75D20D0101D}" dt="2022-02-15T04:31:40.555" v="59581" actId="20577"/>
          <ac:spMkLst>
            <pc:docMk/>
            <pc:sldMk cId="1087630706" sldId="622"/>
            <ac:spMk id="7" creationId="{FCC82E8F-9C62-495F-A272-534CB9DB59B0}"/>
          </ac:spMkLst>
        </pc:spChg>
        <pc:spChg chg="mod">
          <ac:chgData name="Paul Easter" userId="6549cd31feb53bc1" providerId="LiveId" clId="{4E86F411-EAE7-49CF-A249-F75D20D0101D}" dt="2022-02-15T04:28:17.183" v="59505" actId="20577"/>
          <ac:spMkLst>
            <pc:docMk/>
            <pc:sldMk cId="1087630706" sldId="622"/>
            <ac:spMk id="13" creationId="{00000000-0000-0000-0000-000000000000}"/>
          </ac:spMkLst>
        </pc:spChg>
        <pc:spChg chg="mod">
          <ac:chgData name="Paul Easter" userId="6549cd31feb53bc1" providerId="LiveId" clId="{4E86F411-EAE7-49CF-A249-F75D20D0101D}" dt="2022-02-15T04:31:33.720" v="59566" actId="20577"/>
          <ac:spMkLst>
            <pc:docMk/>
            <pc:sldMk cId="1087630706" sldId="622"/>
            <ac:spMk id="14" creationId="{D1A264E9-38AC-47A4-83E2-D3C122E48CFC}"/>
          </ac:spMkLst>
        </pc:spChg>
        <pc:picChg chg="mod">
          <ac:chgData name="Paul Easter" userId="6549cd31feb53bc1" providerId="LiveId" clId="{4E86F411-EAE7-49CF-A249-F75D20D0101D}" dt="2022-02-15T04:28:50.992" v="59516" actId="14826"/>
          <ac:picMkLst>
            <pc:docMk/>
            <pc:sldMk cId="1087630706" sldId="622"/>
            <ac:picMk id="5" creationId="{28C412CD-D5A8-472B-8A6A-32F3C16C3F70}"/>
          </ac:picMkLst>
        </pc:picChg>
      </pc:sldChg>
      <pc:sldChg chg="addSp delSp modSp add mod ord">
        <pc:chgData name="Paul Easter" userId="6549cd31feb53bc1" providerId="LiveId" clId="{4E86F411-EAE7-49CF-A249-F75D20D0101D}" dt="2022-02-15T04:06:50.445" v="59440" actId="20577"/>
        <pc:sldMkLst>
          <pc:docMk/>
          <pc:sldMk cId="986511643" sldId="623"/>
        </pc:sldMkLst>
        <pc:spChg chg="add del mod">
          <ac:chgData name="Paul Easter" userId="6549cd31feb53bc1" providerId="LiveId" clId="{4E86F411-EAE7-49CF-A249-F75D20D0101D}" dt="2022-02-15T04:05:45.673" v="59422" actId="478"/>
          <ac:spMkLst>
            <pc:docMk/>
            <pc:sldMk cId="986511643" sldId="623"/>
            <ac:spMk id="5" creationId="{AEA3395A-001A-4DFC-B250-D9926472B89E}"/>
          </ac:spMkLst>
        </pc:spChg>
        <pc:spChg chg="mod">
          <ac:chgData name="Paul Easter" userId="6549cd31feb53bc1" providerId="LiveId" clId="{4E86F411-EAE7-49CF-A249-F75D20D0101D}" dt="2022-02-15T04:05:04.577" v="59414" actId="20577"/>
          <ac:spMkLst>
            <pc:docMk/>
            <pc:sldMk cId="986511643" sldId="623"/>
            <ac:spMk id="8" creationId="{E2F794A7-8C4C-4A3F-A33D-B76FD77934A3}"/>
          </ac:spMkLst>
        </pc:spChg>
        <pc:spChg chg="add mod">
          <ac:chgData name="Paul Easter" userId="6549cd31feb53bc1" providerId="LiveId" clId="{4E86F411-EAE7-49CF-A249-F75D20D0101D}" dt="2022-02-15T04:05:52.578" v="59424" actId="113"/>
          <ac:spMkLst>
            <pc:docMk/>
            <pc:sldMk cId="986511643" sldId="623"/>
            <ac:spMk id="10" creationId="{4C12022E-4E85-4FAC-B535-0846A36E36EB}"/>
          </ac:spMkLst>
        </pc:spChg>
        <pc:spChg chg="del">
          <ac:chgData name="Paul Easter" userId="6549cd31feb53bc1" providerId="LiveId" clId="{4E86F411-EAE7-49CF-A249-F75D20D0101D}" dt="2022-02-15T04:05:42.450" v="59421" actId="478"/>
          <ac:spMkLst>
            <pc:docMk/>
            <pc:sldMk cId="986511643" sldId="623"/>
            <ac:spMk id="13" creationId="{00000000-0000-0000-0000-000000000000}"/>
          </ac:spMkLst>
        </pc:spChg>
        <pc:spChg chg="mod">
          <ac:chgData name="Paul Easter" userId="6549cd31feb53bc1" providerId="LiveId" clId="{4E86F411-EAE7-49CF-A249-F75D20D0101D}" dt="2022-02-15T04:06:50.445" v="59440" actId="20577"/>
          <ac:spMkLst>
            <pc:docMk/>
            <pc:sldMk cId="986511643" sldId="623"/>
            <ac:spMk id="14" creationId="{D1A264E9-38AC-47A4-83E2-D3C122E48CFC}"/>
          </ac:spMkLst>
        </pc:spChg>
        <pc:grpChg chg="mod">
          <ac:chgData name="Paul Easter" userId="6549cd31feb53bc1" providerId="LiveId" clId="{4E86F411-EAE7-49CF-A249-F75D20D0101D}" dt="2022-02-15T04:02:54.488" v="59391" actId="14826"/>
          <ac:grpSpMkLst>
            <pc:docMk/>
            <pc:sldMk cId="986511643" sldId="623"/>
            <ac:grpSpMk id="2" creationId="{AC4F241C-1986-40B3-83D8-2C6E0730E983}"/>
          </ac:grpSpMkLst>
        </pc:grpChg>
        <pc:picChg chg="mod modCrop">
          <ac:chgData name="Paul Easter" userId="6549cd31feb53bc1" providerId="LiveId" clId="{4E86F411-EAE7-49CF-A249-F75D20D0101D}" dt="2022-02-15T04:04:32.702" v="59401" actId="14100"/>
          <ac:picMkLst>
            <pc:docMk/>
            <pc:sldMk cId="986511643" sldId="623"/>
            <ac:picMk id="3" creationId="{6A4ED051-BB3F-4542-B2DF-1177683648BE}"/>
          </ac:picMkLst>
        </pc:picChg>
        <pc:picChg chg="add mod modCrop">
          <ac:chgData name="Paul Easter" userId="6549cd31feb53bc1" providerId="LiveId" clId="{4E86F411-EAE7-49CF-A249-F75D20D0101D}" dt="2022-02-15T04:04:44.668" v="59403" actId="208"/>
          <ac:picMkLst>
            <pc:docMk/>
            <pc:sldMk cId="986511643" sldId="623"/>
            <ac:picMk id="7" creationId="{8918A182-E287-4706-8ED8-60B63567C2FB}"/>
          </ac:picMkLst>
        </pc:picChg>
      </pc:sldChg>
      <pc:sldChg chg="add">
        <pc:chgData name="Paul Easter" userId="6549cd31feb53bc1" providerId="LiveId" clId="{4E86F411-EAE7-49CF-A249-F75D20D0101D}" dt="2022-02-15T04:28:06.182" v="59490" actId="2890"/>
        <pc:sldMkLst>
          <pc:docMk/>
          <pc:sldMk cId="422533864" sldId="624"/>
        </pc:sldMkLst>
      </pc:sldChg>
      <pc:sldChg chg="modSp add mod ord">
        <pc:chgData name="Paul Easter" userId="6549cd31feb53bc1" providerId="LiveId" clId="{4E86F411-EAE7-49CF-A249-F75D20D0101D}" dt="2022-02-15T04:32:15.241" v="59602" actId="20577"/>
        <pc:sldMkLst>
          <pc:docMk/>
          <pc:sldMk cId="1582135980" sldId="625"/>
        </pc:sldMkLst>
        <pc:spChg chg="mod">
          <ac:chgData name="Paul Easter" userId="6549cd31feb53bc1" providerId="LiveId" clId="{4E86F411-EAE7-49CF-A249-F75D20D0101D}" dt="2022-02-15T04:32:15.241" v="59602" actId="20577"/>
          <ac:spMkLst>
            <pc:docMk/>
            <pc:sldMk cId="1582135980" sldId="625"/>
            <ac:spMk id="8" creationId="{E2F794A7-8C4C-4A3F-A33D-B76FD77934A3}"/>
          </ac:spMkLst>
        </pc:spChg>
        <pc:spChg chg="mod">
          <ac:chgData name="Paul Easter" userId="6549cd31feb53bc1" providerId="LiveId" clId="{4E86F411-EAE7-49CF-A249-F75D20D0101D}" dt="2022-02-15T04:30:08.403" v="59542"/>
          <ac:spMkLst>
            <pc:docMk/>
            <pc:sldMk cId="1582135980" sldId="625"/>
            <ac:spMk id="13" creationId="{00000000-0000-0000-0000-000000000000}"/>
          </ac:spMkLst>
        </pc:spChg>
        <pc:spChg chg="mod">
          <ac:chgData name="Paul Easter" userId="6549cd31feb53bc1" providerId="LiveId" clId="{4E86F411-EAE7-49CF-A249-F75D20D0101D}" dt="2022-02-15T04:30:21.926" v="59552" actId="20577"/>
          <ac:spMkLst>
            <pc:docMk/>
            <pc:sldMk cId="1582135980" sldId="625"/>
            <ac:spMk id="14" creationId="{D1A264E9-38AC-47A4-83E2-D3C122E48CFC}"/>
          </ac:spMkLst>
        </pc:spChg>
        <pc:grpChg chg="mod">
          <ac:chgData name="Paul Easter" userId="6549cd31feb53bc1" providerId="LiveId" clId="{4E86F411-EAE7-49CF-A249-F75D20D0101D}" dt="2022-02-15T04:30:45.817" v="59555" actId="14100"/>
          <ac:grpSpMkLst>
            <pc:docMk/>
            <pc:sldMk cId="1582135980" sldId="625"/>
            <ac:grpSpMk id="2" creationId="{AC4F241C-1986-40B3-83D8-2C6E0730E983}"/>
          </ac:grpSpMkLst>
        </pc:grpChg>
        <pc:picChg chg="mod modCrop">
          <ac:chgData name="Paul Easter" userId="6549cd31feb53bc1" providerId="LiveId" clId="{4E86F411-EAE7-49CF-A249-F75D20D0101D}" dt="2022-02-15T04:30:58.354" v="59557" actId="18131"/>
          <ac:picMkLst>
            <pc:docMk/>
            <pc:sldMk cId="1582135980" sldId="625"/>
            <ac:picMk id="3" creationId="{6A4ED051-BB3F-4542-B2DF-1177683648BE}"/>
          </ac:picMkLst>
        </pc:picChg>
      </pc:sldChg>
      <pc:sldChg chg="delSp modSp add mod">
        <pc:chgData name="Paul Easter" userId="6549cd31feb53bc1" providerId="LiveId" clId="{4E86F411-EAE7-49CF-A249-F75D20D0101D}" dt="2022-02-16T16:14:19.382" v="62977" actId="114"/>
        <pc:sldMkLst>
          <pc:docMk/>
          <pc:sldMk cId="1346897896" sldId="626"/>
        </pc:sldMkLst>
        <pc:spChg chg="del">
          <ac:chgData name="Paul Easter" userId="6549cd31feb53bc1" providerId="LiveId" clId="{4E86F411-EAE7-49CF-A249-F75D20D0101D}" dt="2022-02-15T04:49:25.221" v="60111" actId="478"/>
          <ac:spMkLst>
            <pc:docMk/>
            <pc:sldMk cId="1346897896" sldId="626"/>
            <ac:spMk id="7" creationId="{7C59BA3A-F975-4A0F-8DB0-62CE590C64A2}"/>
          </ac:spMkLst>
        </pc:spChg>
        <pc:spChg chg="mod">
          <ac:chgData name="Paul Easter" userId="6549cd31feb53bc1" providerId="LiveId" clId="{4E86F411-EAE7-49CF-A249-F75D20D0101D}" dt="2022-02-16T16:14:19.382" v="62977" actId="114"/>
          <ac:spMkLst>
            <pc:docMk/>
            <pc:sldMk cId="1346897896" sldId="626"/>
            <ac:spMk id="8" creationId="{E2F794A7-8C4C-4A3F-A33D-B76FD77934A3}"/>
          </ac:spMkLst>
        </pc:spChg>
        <pc:spChg chg="mod">
          <ac:chgData name="Paul Easter" userId="6549cd31feb53bc1" providerId="LiveId" clId="{4E86F411-EAE7-49CF-A249-F75D20D0101D}" dt="2022-02-15T04:44:49.066" v="59695"/>
          <ac:spMkLst>
            <pc:docMk/>
            <pc:sldMk cId="1346897896" sldId="626"/>
            <ac:spMk id="13" creationId="{00000000-0000-0000-0000-000000000000}"/>
          </ac:spMkLst>
        </pc:spChg>
        <pc:spChg chg="mod">
          <ac:chgData name="Paul Easter" userId="6549cd31feb53bc1" providerId="LiveId" clId="{4E86F411-EAE7-49CF-A249-F75D20D0101D}" dt="2022-02-15T04:50:07.418" v="60127" actId="20577"/>
          <ac:spMkLst>
            <pc:docMk/>
            <pc:sldMk cId="1346897896" sldId="626"/>
            <ac:spMk id="14" creationId="{D1A264E9-38AC-47A4-83E2-D3C122E48CFC}"/>
          </ac:spMkLst>
        </pc:spChg>
        <pc:graphicFrameChg chg="del mod">
          <ac:chgData name="Paul Easter" userId="6549cd31feb53bc1" providerId="LiveId" clId="{4E86F411-EAE7-49CF-A249-F75D20D0101D}" dt="2022-02-15T04:51:32.279" v="60234" actId="478"/>
          <ac:graphicFrameMkLst>
            <pc:docMk/>
            <pc:sldMk cId="1346897896" sldId="626"/>
            <ac:graphicFrameMk id="2" creationId="{FA253C87-87CD-4B79-9111-C872EFC446A0}"/>
          </ac:graphicFrameMkLst>
        </pc:graphicFrameChg>
      </pc:sldChg>
      <pc:sldChg chg="add del ord">
        <pc:chgData name="Paul Easter" userId="6549cd31feb53bc1" providerId="LiveId" clId="{4E86F411-EAE7-49CF-A249-F75D20D0101D}" dt="2022-02-15T04:44:32.865" v="59693" actId="2696"/>
        <pc:sldMkLst>
          <pc:docMk/>
          <pc:sldMk cId="3912375879" sldId="626"/>
        </pc:sldMkLst>
      </pc:sldChg>
      <pc:sldChg chg="addSp delSp modSp add mod">
        <pc:chgData name="Paul Easter" userId="6549cd31feb53bc1" providerId="LiveId" clId="{4E86F411-EAE7-49CF-A249-F75D20D0101D}" dt="2022-02-16T16:30:32.372" v="63387" actId="113"/>
        <pc:sldMkLst>
          <pc:docMk/>
          <pc:sldMk cId="356227525" sldId="627"/>
        </pc:sldMkLst>
        <pc:spChg chg="mod">
          <ac:chgData name="Paul Easter" userId="6549cd31feb53bc1" providerId="LiveId" clId="{4E86F411-EAE7-49CF-A249-F75D20D0101D}" dt="2022-02-16T16:23:54.918" v="63184" actId="20577"/>
          <ac:spMkLst>
            <pc:docMk/>
            <pc:sldMk cId="356227525" sldId="627"/>
            <ac:spMk id="8" creationId="{E2F794A7-8C4C-4A3F-A33D-B76FD77934A3}"/>
          </ac:spMkLst>
        </pc:spChg>
        <pc:spChg chg="mod">
          <ac:chgData name="Paul Easter" userId="6549cd31feb53bc1" providerId="LiveId" clId="{4E86F411-EAE7-49CF-A249-F75D20D0101D}" dt="2022-02-16T16:19:33.244" v="62996" actId="20577"/>
          <ac:spMkLst>
            <pc:docMk/>
            <pc:sldMk cId="356227525" sldId="627"/>
            <ac:spMk id="14" creationId="{D1A264E9-38AC-47A4-83E2-D3C122E48CFC}"/>
          </ac:spMkLst>
        </pc:spChg>
        <pc:graphicFrameChg chg="del">
          <ac:chgData name="Paul Easter" userId="6549cd31feb53bc1" providerId="LiveId" clId="{4E86F411-EAE7-49CF-A249-F75D20D0101D}" dt="2022-02-15T05:00:37.555" v="60787" actId="478"/>
          <ac:graphicFrameMkLst>
            <pc:docMk/>
            <pc:sldMk cId="356227525" sldId="627"/>
            <ac:graphicFrameMk id="2" creationId="{FA253C87-87CD-4B79-9111-C872EFC446A0}"/>
          </ac:graphicFrameMkLst>
        </pc:graphicFrameChg>
        <pc:graphicFrameChg chg="add del mod modGraphic">
          <ac:chgData name="Paul Easter" userId="6549cd31feb53bc1" providerId="LiveId" clId="{4E86F411-EAE7-49CF-A249-F75D20D0101D}" dt="2022-02-16T16:20:40.728" v="63018" actId="478"/>
          <ac:graphicFrameMkLst>
            <pc:docMk/>
            <pc:sldMk cId="356227525" sldId="627"/>
            <ac:graphicFrameMk id="6" creationId="{998D6E3A-3012-4917-B9DF-733613E2B4EF}"/>
          </ac:graphicFrameMkLst>
        </pc:graphicFrameChg>
        <pc:graphicFrameChg chg="add mod ord modGraphic">
          <ac:chgData name="Paul Easter" userId="6549cd31feb53bc1" providerId="LiveId" clId="{4E86F411-EAE7-49CF-A249-F75D20D0101D}" dt="2022-02-16T16:30:32.372" v="63387" actId="113"/>
          <ac:graphicFrameMkLst>
            <pc:docMk/>
            <pc:sldMk cId="356227525" sldId="627"/>
            <ac:graphicFrameMk id="7" creationId="{662272C8-27BC-4617-9579-D67CC2B44B58}"/>
          </ac:graphicFrameMkLst>
        </pc:graphicFrameChg>
      </pc:sldChg>
      <pc:sldChg chg="delSp modSp add mod">
        <pc:chgData name="Paul Easter" userId="6549cd31feb53bc1" providerId="LiveId" clId="{4E86F411-EAE7-49CF-A249-F75D20D0101D}" dt="2022-02-16T16:29:56.026" v="63384" actId="20577"/>
        <pc:sldMkLst>
          <pc:docMk/>
          <pc:sldMk cId="4249412308" sldId="628"/>
        </pc:sldMkLst>
        <pc:spChg chg="mod">
          <ac:chgData name="Paul Easter" userId="6549cd31feb53bc1" providerId="LiveId" clId="{4E86F411-EAE7-49CF-A249-F75D20D0101D}" dt="2022-02-16T16:27:51.257" v="63329" actId="20577"/>
          <ac:spMkLst>
            <pc:docMk/>
            <pc:sldMk cId="4249412308" sldId="628"/>
            <ac:spMk id="8" creationId="{E2F794A7-8C4C-4A3F-A33D-B76FD77934A3}"/>
          </ac:spMkLst>
        </pc:spChg>
        <pc:spChg chg="mod">
          <ac:chgData name="Paul Easter" userId="6549cd31feb53bc1" providerId="LiveId" clId="{4E86F411-EAE7-49CF-A249-F75D20D0101D}" dt="2022-02-16T16:29:56.026" v="63384" actId="20577"/>
          <ac:spMkLst>
            <pc:docMk/>
            <pc:sldMk cId="4249412308" sldId="628"/>
            <ac:spMk id="14" creationId="{D1A264E9-38AC-47A4-83E2-D3C122E48CFC}"/>
          </ac:spMkLst>
        </pc:spChg>
        <pc:graphicFrameChg chg="del">
          <ac:chgData name="Paul Easter" userId="6549cd31feb53bc1" providerId="LiveId" clId="{4E86F411-EAE7-49CF-A249-F75D20D0101D}" dt="2022-02-15T05:13:30.791" v="61247" actId="478"/>
          <ac:graphicFrameMkLst>
            <pc:docMk/>
            <pc:sldMk cId="4249412308" sldId="628"/>
            <ac:graphicFrameMk id="6" creationId="{998D6E3A-3012-4917-B9DF-733613E2B4EF}"/>
          </ac:graphicFrameMkLst>
        </pc:graphicFrameChg>
      </pc:sldChg>
      <pc:sldChg chg="addSp delSp modSp add mod">
        <pc:chgData name="Paul Easter" userId="6549cd31feb53bc1" providerId="LiveId" clId="{4E86F411-EAE7-49CF-A249-F75D20D0101D}" dt="2022-02-16T16:26:58.264" v="63325" actId="20577"/>
        <pc:sldMkLst>
          <pc:docMk/>
          <pc:sldMk cId="1677375827" sldId="629"/>
        </pc:sldMkLst>
        <pc:spChg chg="mod">
          <ac:chgData name="Paul Easter" userId="6549cd31feb53bc1" providerId="LiveId" clId="{4E86F411-EAE7-49CF-A249-F75D20D0101D}" dt="2022-02-16T16:26:58.264" v="63325" actId="20577"/>
          <ac:spMkLst>
            <pc:docMk/>
            <pc:sldMk cId="1677375827" sldId="629"/>
            <ac:spMk id="8" creationId="{E2F794A7-8C4C-4A3F-A33D-B76FD77934A3}"/>
          </ac:spMkLst>
        </pc:spChg>
        <pc:spChg chg="mod">
          <ac:chgData name="Paul Easter" userId="6549cd31feb53bc1" providerId="LiveId" clId="{4E86F411-EAE7-49CF-A249-F75D20D0101D}" dt="2022-02-16T16:26:40.942" v="63309" actId="20577"/>
          <ac:spMkLst>
            <pc:docMk/>
            <pc:sldMk cId="1677375827" sldId="629"/>
            <ac:spMk id="14" creationId="{D1A264E9-38AC-47A4-83E2-D3C122E48CFC}"/>
          </ac:spMkLst>
        </pc:spChg>
        <pc:grpChg chg="add mod">
          <ac:chgData name="Paul Easter" userId="6549cd31feb53bc1" providerId="LiveId" clId="{4E86F411-EAE7-49CF-A249-F75D20D0101D}" dt="2022-02-15T06:34:35.719" v="62899" actId="14100"/>
          <ac:grpSpMkLst>
            <pc:docMk/>
            <pc:sldMk cId="1677375827" sldId="629"/>
            <ac:grpSpMk id="19" creationId="{12743359-6D1E-4438-B81E-60D2C1063747}"/>
          </ac:grpSpMkLst>
        </pc:grpChg>
        <pc:picChg chg="add del mod">
          <ac:chgData name="Paul Easter" userId="6549cd31feb53bc1" providerId="LiveId" clId="{4E86F411-EAE7-49CF-A249-F75D20D0101D}" dt="2022-02-15T06:32:07.693" v="62844" actId="478"/>
          <ac:picMkLst>
            <pc:docMk/>
            <pc:sldMk cId="1677375827" sldId="629"/>
            <ac:picMk id="3" creationId="{40D0D82A-B21D-44AC-B015-4A949F54665C}"/>
          </ac:picMkLst>
        </pc:picChg>
        <pc:picChg chg="add mod">
          <ac:chgData name="Paul Easter" userId="6549cd31feb53bc1" providerId="LiveId" clId="{4E86F411-EAE7-49CF-A249-F75D20D0101D}" dt="2022-02-15T06:34:44.304" v="62901" actId="14100"/>
          <ac:picMkLst>
            <pc:docMk/>
            <pc:sldMk cId="1677375827" sldId="629"/>
            <ac:picMk id="5" creationId="{836F1BED-DFEA-463B-8461-08A9B4637E41}"/>
          </ac:picMkLst>
        </pc:picChg>
        <pc:picChg chg="add del mod">
          <ac:chgData name="Paul Easter" userId="6549cd31feb53bc1" providerId="LiveId" clId="{4E86F411-EAE7-49CF-A249-F75D20D0101D}" dt="2022-02-15T06:32:08.349" v="62845" actId="478"/>
          <ac:picMkLst>
            <pc:docMk/>
            <pc:sldMk cId="1677375827" sldId="629"/>
            <ac:picMk id="7" creationId="{5196C8BD-B97E-49C8-9E57-5894E15F4A8E}"/>
          </ac:picMkLst>
        </pc:picChg>
        <pc:picChg chg="add del mod">
          <ac:chgData name="Paul Easter" userId="6549cd31feb53bc1" providerId="LiveId" clId="{4E86F411-EAE7-49CF-A249-F75D20D0101D}" dt="2022-02-15T06:32:08.904" v="62846" actId="478"/>
          <ac:picMkLst>
            <pc:docMk/>
            <pc:sldMk cId="1677375827" sldId="629"/>
            <ac:picMk id="10" creationId="{E40DEDB0-CEF7-4404-B55F-D211169832C6}"/>
          </ac:picMkLst>
        </pc:picChg>
        <pc:picChg chg="add del mod">
          <ac:chgData name="Paul Easter" userId="6549cd31feb53bc1" providerId="LiveId" clId="{4E86F411-EAE7-49CF-A249-F75D20D0101D}" dt="2022-02-15T06:32:09.472" v="62847" actId="478"/>
          <ac:picMkLst>
            <pc:docMk/>
            <pc:sldMk cId="1677375827" sldId="629"/>
            <ac:picMk id="12" creationId="{35EF92BD-8F69-409A-AE0B-8AEB59DD10AD}"/>
          </ac:picMkLst>
        </pc:picChg>
        <pc:picChg chg="add del mod">
          <ac:chgData name="Paul Easter" userId="6549cd31feb53bc1" providerId="LiveId" clId="{4E86F411-EAE7-49CF-A249-F75D20D0101D}" dt="2022-02-15T06:32:06.764" v="62843" actId="478"/>
          <ac:picMkLst>
            <pc:docMk/>
            <pc:sldMk cId="1677375827" sldId="629"/>
            <ac:picMk id="16" creationId="{92BD0F0F-9F86-4D42-8956-3F342ADE417D}"/>
          </ac:picMkLst>
        </pc:picChg>
        <pc:picChg chg="add mod">
          <ac:chgData name="Paul Easter" userId="6549cd31feb53bc1" providerId="LiveId" clId="{4E86F411-EAE7-49CF-A249-F75D20D0101D}" dt="2022-02-15T06:34:32.165" v="62897" actId="164"/>
          <ac:picMkLst>
            <pc:docMk/>
            <pc:sldMk cId="1677375827" sldId="629"/>
            <ac:picMk id="17" creationId="{819E3B15-906F-4C55-990F-792FF8A06A77}"/>
          </ac:picMkLst>
        </pc:picChg>
        <pc:picChg chg="add mod">
          <ac:chgData name="Paul Easter" userId="6549cd31feb53bc1" providerId="LiveId" clId="{4E86F411-EAE7-49CF-A249-F75D20D0101D}" dt="2022-02-15T06:34:32.165" v="62897" actId="164"/>
          <ac:picMkLst>
            <pc:docMk/>
            <pc:sldMk cId="1677375827" sldId="629"/>
            <ac:picMk id="18" creationId="{56AF68C5-F653-4765-A0E1-2616CEF95194}"/>
          </ac:picMkLst>
        </pc:picChg>
      </pc:sldChg>
      <pc:sldChg chg="modSp add mod">
        <pc:chgData name="Paul Easter" userId="6549cd31feb53bc1" providerId="LiveId" clId="{4E86F411-EAE7-49CF-A249-F75D20D0101D}" dt="2022-02-16T16:31:44.221" v="63411" actId="20577"/>
        <pc:sldMkLst>
          <pc:docMk/>
          <pc:sldMk cId="3851357243" sldId="630"/>
        </pc:sldMkLst>
        <pc:spChg chg="mod">
          <ac:chgData name="Paul Easter" userId="6549cd31feb53bc1" providerId="LiveId" clId="{4E86F411-EAE7-49CF-A249-F75D20D0101D}" dt="2022-02-16T16:31:44.221" v="63411" actId="20577"/>
          <ac:spMkLst>
            <pc:docMk/>
            <pc:sldMk cId="3851357243" sldId="630"/>
            <ac:spMk id="8" creationId="{E2F794A7-8C4C-4A3F-A33D-B76FD77934A3}"/>
          </ac:spMkLst>
        </pc:spChg>
        <pc:spChg chg="mod">
          <ac:chgData name="Paul Easter" userId="6549cd31feb53bc1" providerId="LiveId" clId="{4E86F411-EAE7-49CF-A249-F75D20D0101D}" dt="2022-02-16T16:19:48.429" v="63013" actId="20577"/>
          <ac:spMkLst>
            <pc:docMk/>
            <pc:sldMk cId="3851357243" sldId="630"/>
            <ac:spMk id="14" creationId="{D1A264E9-38AC-47A4-83E2-D3C122E48CFC}"/>
          </ac:spMkLst>
        </pc:spChg>
        <pc:graphicFrameChg chg="mod">
          <ac:chgData name="Paul Easter" userId="6549cd31feb53bc1" providerId="LiveId" clId="{4E86F411-EAE7-49CF-A249-F75D20D0101D}" dt="2022-02-16T16:25:19.560" v="63265" actId="113"/>
          <ac:graphicFrameMkLst>
            <pc:docMk/>
            <pc:sldMk cId="3851357243" sldId="630"/>
            <ac:graphicFrameMk id="6" creationId="{998D6E3A-3012-4917-B9DF-733613E2B4EF}"/>
          </ac:graphicFrameMkLst>
        </pc:graphicFrameChg>
      </pc:sldChg>
      <pc:sldChg chg="modSp add mod">
        <pc:chgData name="Paul Easter" userId="6549cd31feb53bc1" providerId="LiveId" clId="{4E86F411-EAE7-49CF-A249-F75D20D0101D}" dt="2022-02-16T16:29:59.881" v="63386" actId="20577"/>
        <pc:sldMkLst>
          <pc:docMk/>
          <pc:sldMk cId="351273700" sldId="631"/>
        </pc:sldMkLst>
        <pc:spChg chg="mod">
          <ac:chgData name="Paul Easter" userId="6549cd31feb53bc1" providerId="LiveId" clId="{4E86F411-EAE7-49CF-A249-F75D20D0101D}" dt="2022-02-16T16:28:25.495" v="63362" actId="113"/>
          <ac:spMkLst>
            <pc:docMk/>
            <pc:sldMk cId="351273700" sldId="631"/>
            <ac:spMk id="8" creationId="{E2F794A7-8C4C-4A3F-A33D-B76FD77934A3}"/>
          </ac:spMkLst>
        </pc:spChg>
        <pc:spChg chg="mod">
          <ac:chgData name="Paul Easter" userId="6549cd31feb53bc1" providerId="LiveId" clId="{4E86F411-EAE7-49CF-A249-F75D20D0101D}" dt="2022-02-16T16:29:59.881" v="63386" actId="20577"/>
          <ac:spMkLst>
            <pc:docMk/>
            <pc:sldMk cId="351273700" sldId="631"/>
            <ac:spMk id="14" creationId="{D1A264E9-38AC-47A4-83E2-D3C122E48CFC}"/>
          </ac:spMkLst>
        </pc:spChg>
      </pc:sldChg>
      <pc:sldChg chg="addSp delSp modSp add mod">
        <pc:chgData name="Paul Easter" userId="6549cd31feb53bc1" providerId="LiveId" clId="{4E86F411-EAE7-49CF-A249-F75D20D0101D}" dt="2022-02-26T21:38:20.106" v="66181" actId="20577"/>
        <pc:sldMkLst>
          <pc:docMk/>
          <pc:sldMk cId="2151317326" sldId="632"/>
        </pc:sldMkLst>
        <pc:spChg chg="add del mod">
          <ac:chgData name="Paul Easter" userId="6549cd31feb53bc1" providerId="LiveId" clId="{4E86F411-EAE7-49CF-A249-F75D20D0101D}" dt="2022-02-25T01:32:39.488" v="63995" actId="571"/>
          <ac:spMkLst>
            <pc:docMk/>
            <pc:sldMk cId="2151317326" sldId="632"/>
            <ac:spMk id="7" creationId="{3E91BE93-8AB4-485E-AAF6-6F72C33B174D}"/>
          </ac:spMkLst>
        </pc:spChg>
        <pc:spChg chg="del">
          <ac:chgData name="Paul Easter" userId="6549cd31feb53bc1" providerId="LiveId" clId="{4E86F411-EAE7-49CF-A249-F75D20D0101D}" dt="2022-02-25T02:20:43.099" v="64300" actId="478"/>
          <ac:spMkLst>
            <pc:docMk/>
            <pc:sldMk cId="2151317326" sldId="632"/>
            <ac:spMk id="8" creationId="{37965589-FE91-4F94-8146-B5A7F2137CA2}"/>
          </ac:spMkLst>
        </pc:spChg>
        <pc:spChg chg="mod">
          <ac:chgData name="Paul Easter" userId="6549cd31feb53bc1" providerId="LiveId" clId="{4E86F411-EAE7-49CF-A249-F75D20D0101D}" dt="2022-02-26T21:38:20.106" v="66181" actId="20577"/>
          <ac:spMkLst>
            <pc:docMk/>
            <pc:sldMk cId="2151317326" sldId="632"/>
            <ac:spMk id="10" creationId="{750F2511-01FA-4A6A-8826-6557C858B312}"/>
          </ac:spMkLst>
        </pc:spChg>
        <pc:spChg chg="mod">
          <ac:chgData name="Paul Easter" userId="6549cd31feb53bc1" providerId="LiveId" clId="{4E86F411-EAE7-49CF-A249-F75D20D0101D}" dt="2022-02-25T01:31:31.165" v="63962" actId="20577"/>
          <ac:spMkLst>
            <pc:docMk/>
            <pc:sldMk cId="2151317326" sldId="632"/>
            <ac:spMk id="14" creationId="{D1A264E9-38AC-47A4-83E2-D3C122E48CFC}"/>
          </ac:spMkLst>
        </pc:spChg>
        <pc:graphicFrameChg chg="mod ord modGraphic">
          <ac:chgData name="Paul Easter" userId="6549cd31feb53bc1" providerId="LiveId" clId="{4E86F411-EAE7-49CF-A249-F75D20D0101D}" dt="2022-02-26T21:30:37.236" v="66039" actId="20577"/>
          <ac:graphicFrameMkLst>
            <pc:docMk/>
            <pc:sldMk cId="2151317326" sldId="632"/>
            <ac:graphicFrameMk id="9" creationId="{431B01B1-23F3-4269-8E5A-484AC05739A0}"/>
          </ac:graphicFrameMkLst>
        </pc:graphicFrameChg>
      </pc:sldChg>
      <pc:sldChg chg="addSp modSp add del mod">
        <pc:chgData name="Paul Easter" userId="6549cd31feb53bc1" providerId="LiveId" clId="{4E86F411-EAE7-49CF-A249-F75D20D0101D}" dt="2022-02-18T21:40:00.365" v="63756" actId="2696"/>
        <pc:sldMkLst>
          <pc:docMk/>
          <pc:sldMk cId="3521557502" sldId="632"/>
        </pc:sldMkLst>
        <pc:spChg chg="mod">
          <ac:chgData name="Paul Easter" userId="6549cd31feb53bc1" providerId="LiveId" clId="{4E86F411-EAE7-49CF-A249-F75D20D0101D}" dt="2022-02-17T07:32:57.642" v="63744" actId="313"/>
          <ac:spMkLst>
            <pc:docMk/>
            <pc:sldMk cId="3521557502" sldId="632"/>
            <ac:spMk id="8" creationId="{E2F794A7-8C4C-4A3F-A33D-B76FD77934A3}"/>
          </ac:spMkLst>
        </pc:spChg>
        <pc:picChg chg="add mod">
          <ac:chgData name="Paul Easter" userId="6549cd31feb53bc1" providerId="LiveId" clId="{4E86F411-EAE7-49CF-A249-F75D20D0101D}" dt="2022-02-17T07:33:35.827" v="63755" actId="1076"/>
          <ac:picMkLst>
            <pc:docMk/>
            <pc:sldMk cId="3521557502" sldId="632"/>
            <ac:picMk id="1026" creationId="{150DB5EA-70B4-4774-963C-8E72C7EF8D73}"/>
          </ac:picMkLst>
        </pc:picChg>
      </pc:sldChg>
      <pc:sldChg chg="addSp delSp modSp add mod">
        <pc:chgData name="Paul Easter" userId="6549cd31feb53bc1" providerId="LiveId" clId="{4E86F411-EAE7-49CF-A249-F75D20D0101D}" dt="2022-02-26T22:04:13.173" v="66529" actId="20577"/>
        <pc:sldMkLst>
          <pc:docMk/>
          <pc:sldMk cId="554236151" sldId="633"/>
        </pc:sldMkLst>
        <pc:spChg chg="add del">
          <ac:chgData name="Paul Easter" userId="6549cd31feb53bc1" providerId="LiveId" clId="{4E86F411-EAE7-49CF-A249-F75D20D0101D}" dt="2022-02-26T21:53:15.350" v="66386"/>
          <ac:spMkLst>
            <pc:docMk/>
            <pc:sldMk cId="554236151" sldId="633"/>
            <ac:spMk id="2" creationId="{389A7444-495C-4C4B-92E3-8F1E1BD9E68C}"/>
          </ac:spMkLst>
        </pc:spChg>
        <pc:spChg chg="add del">
          <ac:chgData name="Paul Easter" userId="6549cd31feb53bc1" providerId="LiveId" clId="{4E86F411-EAE7-49CF-A249-F75D20D0101D}" dt="2022-02-26T21:53:17.814" v="66388"/>
          <ac:spMkLst>
            <pc:docMk/>
            <pc:sldMk cId="554236151" sldId="633"/>
            <ac:spMk id="3" creationId="{D2A767D3-0D86-4976-92F0-4DB11548DE2A}"/>
          </ac:spMkLst>
        </pc:spChg>
        <pc:spChg chg="add del">
          <ac:chgData name="Paul Easter" userId="6549cd31feb53bc1" providerId="LiveId" clId="{4E86F411-EAE7-49CF-A249-F75D20D0101D}" dt="2022-02-26T21:53:26.152" v="66390"/>
          <ac:spMkLst>
            <pc:docMk/>
            <pc:sldMk cId="554236151" sldId="633"/>
            <ac:spMk id="4" creationId="{92DF9A4E-4ADB-4810-B358-398E612C64A6}"/>
          </ac:spMkLst>
        </pc:spChg>
        <pc:spChg chg="add del">
          <ac:chgData name="Paul Easter" userId="6549cd31feb53bc1" providerId="LiveId" clId="{4E86F411-EAE7-49CF-A249-F75D20D0101D}" dt="2022-02-26T21:53:29.327" v="66392"/>
          <ac:spMkLst>
            <pc:docMk/>
            <pc:sldMk cId="554236151" sldId="633"/>
            <ac:spMk id="5" creationId="{881F0607-DE85-40F0-B878-8A616C623ADB}"/>
          </ac:spMkLst>
        </pc:spChg>
        <pc:spChg chg="add del mod">
          <ac:chgData name="Paul Easter" userId="6549cd31feb53bc1" providerId="LiveId" clId="{4E86F411-EAE7-49CF-A249-F75D20D0101D}" dt="2022-02-26T21:39:15.099" v="66184"/>
          <ac:spMkLst>
            <pc:docMk/>
            <pc:sldMk cId="554236151" sldId="633"/>
            <ac:spMk id="6" creationId="{CDE19EFB-A4C7-4862-8FD6-28B134345CAC}"/>
          </ac:spMkLst>
        </pc:spChg>
        <pc:spChg chg="add mod">
          <ac:chgData name="Paul Easter" userId="6549cd31feb53bc1" providerId="LiveId" clId="{4E86F411-EAE7-49CF-A249-F75D20D0101D}" dt="2022-02-26T22:04:13.173" v="66529" actId="20577"/>
          <ac:spMkLst>
            <pc:docMk/>
            <pc:sldMk cId="554236151" sldId="633"/>
            <ac:spMk id="7" creationId="{629B6768-D8F6-4554-98A4-2D35A27FAE0C}"/>
          </ac:spMkLst>
        </pc:spChg>
        <pc:spChg chg="add mod">
          <ac:chgData name="Paul Easter" userId="6549cd31feb53bc1" providerId="LiveId" clId="{4E86F411-EAE7-49CF-A249-F75D20D0101D}" dt="2022-02-26T21:42:04.024" v="66240" actId="14100"/>
          <ac:spMkLst>
            <pc:docMk/>
            <pc:sldMk cId="554236151" sldId="633"/>
            <ac:spMk id="8" creationId="{39631596-D601-48B4-B078-F98A572BD41C}"/>
          </ac:spMkLst>
        </pc:spChg>
        <pc:spChg chg="mod">
          <ac:chgData name="Paul Easter" userId="6549cd31feb53bc1" providerId="LiveId" clId="{4E86F411-EAE7-49CF-A249-F75D20D0101D}" dt="2022-02-26T21:53:42.430" v="66404" actId="20577"/>
          <ac:spMkLst>
            <pc:docMk/>
            <pc:sldMk cId="554236151" sldId="633"/>
            <ac:spMk id="10" creationId="{750F2511-01FA-4A6A-8826-6557C858B312}"/>
          </ac:spMkLst>
        </pc:spChg>
        <pc:graphicFrameChg chg="mod modGraphic">
          <ac:chgData name="Paul Easter" userId="6549cd31feb53bc1" providerId="LiveId" clId="{4E86F411-EAE7-49CF-A249-F75D20D0101D}" dt="2022-02-26T21:36:13.147" v="66167" actId="20577"/>
          <ac:graphicFrameMkLst>
            <pc:docMk/>
            <pc:sldMk cId="554236151" sldId="633"/>
            <ac:graphicFrameMk id="9" creationId="{431B01B1-23F3-4269-8E5A-484AC05739A0}"/>
          </ac:graphicFrameMkLst>
        </pc:graphicFrameChg>
      </pc:sldChg>
      <pc:sldChg chg="addSp delSp modSp add mod">
        <pc:chgData name="Paul Easter" userId="6549cd31feb53bc1" providerId="LiveId" clId="{4E86F411-EAE7-49CF-A249-F75D20D0101D}" dt="2022-02-26T22:05:12.300" v="66530" actId="20577"/>
        <pc:sldMkLst>
          <pc:docMk/>
          <pc:sldMk cId="2243874254" sldId="634"/>
        </pc:sldMkLst>
        <pc:spChg chg="add del mod">
          <ac:chgData name="Paul Easter" userId="6549cd31feb53bc1" providerId="LiveId" clId="{4E86F411-EAE7-49CF-A249-F75D20D0101D}" dt="2022-02-26T21:36:03.762" v="66166" actId="1076"/>
          <ac:spMkLst>
            <pc:docMk/>
            <pc:sldMk cId="2243874254" sldId="634"/>
            <ac:spMk id="7" creationId="{C42B5CD7-2749-40D9-9AF5-7A3CAB1CF2F6}"/>
          </ac:spMkLst>
        </pc:spChg>
        <pc:spChg chg="mod">
          <ac:chgData name="Paul Easter" userId="6549cd31feb53bc1" providerId="LiveId" clId="{4E86F411-EAE7-49CF-A249-F75D20D0101D}" dt="2022-02-26T21:31:57.022" v="66055" actId="20577"/>
          <ac:spMkLst>
            <pc:docMk/>
            <pc:sldMk cId="2243874254" sldId="634"/>
            <ac:spMk id="10" creationId="{750F2511-01FA-4A6A-8826-6557C858B312}"/>
          </ac:spMkLst>
        </pc:spChg>
        <pc:graphicFrameChg chg="add mod modGraphic">
          <ac:chgData name="Paul Easter" userId="6549cd31feb53bc1" providerId="LiveId" clId="{4E86F411-EAE7-49CF-A249-F75D20D0101D}" dt="2022-02-26T22:05:12.300" v="66530" actId="20577"/>
          <ac:graphicFrameMkLst>
            <pc:docMk/>
            <pc:sldMk cId="2243874254" sldId="634"/>
            <ac:graphicFrameMk id="6" creationId="{B4606D6F-6556-4EA5-9F5B-5581C4170DA8}"/>
          </ac:graphicFrameMkLst>
        </pc:graphicFrameChg>
        <pc:graphicFrameChg chg="add del mod">
          <ac:chgData name="Paul Easter" userId="6549cd31feb53bc1" providerId="LiveId" clId="{4E86F411-EAE7-49CF-A249-F75D20D0101D}" dt="2022-02-25T02:52:53.274" v="65903" actId="478"/>
          <ac:graphicFrameMkLst>
            <pc:docMk/>
            <pc:sldMk cId="2243874254" sldId="634"/>
            <ac:graphicFrameMk id="8" creationId="{076FAECE-EB4C-47AD-AC6E-4A222D1A4868}"/>
          </ac:graphicFrameMkLst>
        </pc:graphicFrameChg>
        <pc:graphicFrameChg chg="del">
          <ac:chgData name="Paul Easter" userId="6549cd31feb53bc1" providerId="LiveId" clId="{4E86F411-EAE7-49CF-A249-F75D20D0101D}" dt="2022-02-25T02:45:51.400" v="65268" actId="478"/>
          <ac:graphicFrameMkLst>
            <pc:docMk/>
            <pc:sldMk cId="2243874254" sldId="634"/>
            <ac:graphicFrameMk id="9" creationId="{431B01B1-23F3-4269-8E5A-484AC05739A0}"/>
          </ac:graphicFrameMkLst>
        </pc:graphicFrameChg>
      </pc:sldChg>
      <pc:sldChg chg="addSp delSp modSp add mod">
        <pc:chgData name="Paul Easter" userId="6549cd31feb53bc1" providerId="LiveId" clId="{4E86F411-EAE7-49CF-A249-F75D20D0101D}" dt="2022-02-26T21:55:31.307" v="66440" actId="20577"/>
        <pc:sldMkLst>
          <pc:docMk/>
          <pc:sldMk cId="1965862191" sldId="635"/>
        </pc:sldMkLst>
        <pc:spChg chg="del mod">
          <ac:chgData name="Paul Easter" userId="6549cd31feb53bc1" providerId="LiveId" clId="{4E86F411-EAE7-49CF-A249-F75D20D0101D}" dt="2022-02-25T02:53:59.212" v="65949" actId="478"/>
          <ac:spMkLst>
            <pc:docMk/>
            <pc:sldMk cId="1965862191" sldId="635"/>
            <ac:spMk id="7" creationId="{C42B5CD7-2749-40D9-9AF5-7A3CAB1CF2F6}"/>
          </ac:spMkLst>
        </pc:spChg>
        <pc:spChg chg="add del mod">
          <ac:chgData name="Paul Easter" userId="6549cd31feb53bc1" providerId="LiveId" clId="{4E86F411-EAE7-49CF-A249-F75D20D0101D}" dt="2022-02-26T21:33:59.864" v="66125" actId="20577"/>
          <ac:spMkLst>
            <pc:docMk/>
            <pc:sldMk cId="1965862191" sldId="635"/>
            <ac:spMk id="10" creationId="{750F2511-01FA-4A6A-8826-6557C858B312}"/>
          </ac:spMkLst>
        </pc:spChg>
        <pc:graphicFrameChg chg="del">
          <ac:chgData name="Paul Easter" userId="6549cd31feb53bc1" providerId="LiveId" clId="{4E86F411-EAE7-49CF-A249-F75D20D0101D}" dt="2022-02-25T02:53:04.942" v="65907" actId="478"/>
          <ac:graphicFrameMkLst>
            <pc:docMk/>
            <pc:sldMk cId="1965862191" sldId="635"/>
            <ac:graphicFrameMk id="6" creationId="{B4606D6F-6556-4EA5-9F5B-5581C4170DA8}"/>
          </ac:graphicFrameMkLst>
        </pc:graphicFrameChg>
        <pc:graphicFrameChg chg="mod modGraphic">
          <ac:chgData name="Paul Easter" userId="6549cd31feb53bc1" providerId="LiveId" clId="{4E86F411-EAE7-49CF-A249-F75D20D0101D}" dt="2022-02-26T21:55:31.307" v="66440" actId="20577"/>
          <ac:graphicFrameMkLst>
            <pc:docMk/>
            <pc:sldMk cId="1965862191" sldId="635"/>
            <ac:graphicFrameMk id="8" creationId="{076FAECE-EB4C-47AD-AC6E-4A222D1A4868}"/>
          </ac:graphicFrameMkLst>
        </pc:graphicFrameChg>
      </pc:sldChg>
    </pc:docChg>
  </pc:docChgLst>
  <pc:docChgLst>
    <pc:chgData name="Paul Easter" userId="6549cd31feb53bc1" providerId="LiveId" clId="{F5BFAF9B-C4DD-4A24-93CB-FFA5B9249443}"/>
    <pc:docChg chg="undo redo custSel addSld delSld modSld sldOrd">
      <pc:chgData name="Paul Easter" userId="6549cd31feb53bc1" providerId="LiveId" clId="{F5BFAF9B-C4DD-4A24-93CB-FFA5B9249443}" dt="2022-03-30T09:53:51.656" v="12040"/>
      <pc:docMkLst>
        <pc:docMk/>
      </pc:docMkLst>
      <pc:sldChg chg="modSp del mod">
        <pc:chgData name="Paul Easter" userId="6549cd31feb53bc1" providerId="LiveId" clId="{F5BFAF9B-C4DD-4A24-93CB-FFA5B9249443}" dt="2022-03-30T08:28:24.995" v="12031" actId="2696"/>
        <pc:sldMkLst>
          <pc:docMk/>
          <pc:sldMk cId="506761459" sldId="256"/>
        </pc:sldMkLst>
        <pc:picChg chg="mod">
          <ac:chgData name="Paul Easter" userId="6549cd31feb53bc1" providerId="LiveId" clId="{F5BFAF9B-C4DD-4A24-93CB-FFA5B9249443}" dt="2022-03-10T15:02:35.062" v="1581" actId="207"/>
          <ac:picMkLst>
            <pc:docMk/>
            <pc:sldMk cId="506761459" sldId="256"/>
            <ac:picMk id="18" creationId="{8896C659-CD2F-4B0A-B9F0-72EE8E867AFE}"/>
          </ac:picMkLst>
        </pc:picChg>
        <pc:picChg chg="mod">
          <ac:chgData name="Paul Easter" userId="6549cd31feb53bc1" providerId="LiveId" clId="{F5BFAF9B-C4DD-4A24-93CB-FFA5B9249443}" dt="2022-03-10T15:03:10.664" v="1582" actId="207"/>
          <ac:picMkLst>
            <pc:docMk/>
            <pc:sldMk cId="506761459" sldId="256"/>
            <ac:picMk id="29" creationId="{EFD7128D-892D-4D60-A868-A36CB6891C0E}"/>
          </ac:picMkLst>
        </pc:picChg>
        <pc:picChg chg="mod">
          <ac:chgData name="Paul Easter" userId="6549cd31feb53bc1" providerId="LiveId" clId="{F5BFAF9B-C4DD-4A24-93CB-FFA5B9249443}" dt="2022-03-10T15:03:31.077" v="1584" actId="207"/>
          <ac:picMkLst>
            <pc:docMk/>
            <pc:sldMk cId="506761459" sldId="256"/>
            <ac:picMk id="30" creationId="{E60AA73A-7426-4557-B3EE-44C6F2A3BCF1}"/>
          </ac:picMkLst>
        </pc:picChg>
        <pc:picChg chg="mod">
          <ac:chgData name="Paul Easter" userId="6549cd31feb53bc1" providerId="LiveId" clId="{F5BFAF9B-C4DD-4A24-93CB-FFA5B9249443}" dt="2022-03-10T15:03:19.771" v="1583" actId="207"/>
          <ac:picMkLst>
            <pc:docMk/>
            <pc:sldMk cId="506761459" sldId="256"/>
            <ac:picMk id="31" creationId="{92258E6D-2AC5-420E-9433-B88C07274F45}"/>
          </ac:picMkLst>
        </pc:picChg>
      </pc:sldChg>
      <pc:sldChg chg="addSp delSp modSp mod">
        <pc:chgData name="Paul Easter" userId="6549cd31feb53bc1" providerId="LiveId" clId="{F5BFAF9B-C4DD-4A24-93CB-FFA5B9249443}" dt="2022-03-30T08:27:56.307" v="12029" actId="14100"/>
        <pc:sldMkLst>
          <pc:docMk/>
          <pc:sldMk cId="2204889171" sldId="413"/>
        </pc:sldMkLst>
        <pc:spChg chg="del">
          <ac:chgData name="Paul Easter" userId="6549cd31feb53bc1" providerId="LiveId" clId="{F5BFAF9B-C4DD-4A24-93CB-FFA5B9249443}" dt="2022-02-27T18:24:27.167" v="320" actId="478"/>
          <ac:spMkLst>
            <pc:docMk/>
            <pc:sldMk cId="2204889171" sldId="413"/>
            <ac:spMk id="2" creationId="{AA64616F-8789-405E-9435-95FAF2B00DBD}"/>
          </ac:spMkLst>
        </pc:spChg>
        <pc:spChg chg="mod">
          <ac:chgData name="Paul Easter" userId="6549cd31feb53bc1" providerId="LiveId" clId="{F5BFAF9B-C4DD-4A24-93CB-FFA5B9249443}" dt="2022-03-15T03:24:33.525" v="1721" actId="20577"/>
          <ac:spMkLst>
            <pc:docMk/>
            <pc:sldMk cId="2204889171" sldId="413"/>
            <ac:spMk id="12" creationId="{AC332E9B-316C-42D3-9EF3-4AB9A9BB67D6}"/>
          </ac:spMkLst>
        </pc:spChg>
        <pc:spChg chg="add mod">
          <ac:chgData name="Paul Easter" userId="6549cd31feb53bc1" providerId="LiveId" clId="{F5BFAF9B-C4DD-4A24-93CB-FFA5B9249443}" dt="2022-03-23T15:46:36.251" v="7111"/>
          <ac:spMkLst>
            <pc:docMk/>
            <pc:sldMk cId="2204889171" sldId="413"/>
            <ac:spMk id="14" creationId="{817A5634-74FF-42E2-9162-A516E42FE9D2}"/>
          </ac:spMkLst>
        </pc:spChg>
        <pc:grpChg chg="add mod">
          <ac:chgData name="Paul Easter" userId="6549cd31feb53bc1" providerId="LiveId" clId="{F5BFAF9B-C4DD-4A24-93CB-FFA5B9249443}" dt="2022-03-30T08:27:56.307" v="12029" actId="14100"/>
          <ac:grpSpMkLst>
            <pc:docMk/>
            <pc:sldMk cId="2204889171" sldId="413"/>
            <ac:grpSpMk id="2" creationId="{A2678F15-47AA-4254-93AD-AFC5E8324AC8}"/>
          </ac:grpSpMkLst>
        </pc:grpChg>
        <pc:grpChg chg="del">
          <ac:chgData name="Paul Easter" userId="6549cd31feb53bc1" providerId="LiveId" clId="{F5BFAF9B-C4DD-4A24-93CB-FFA5B9249443}" dt="2022-03-30T08:26:25.713" v="12010" actId="478"/>
          <ac:grpSpMkLst>
            <pc:docMk/>
            <pc:sldMk cId="2204889171" sldId="413"/>
            <ac:grpSpMk id="10" creationId="{3A30AFAB-485C-4F38-8537-C5F3E8AE431A}"/>
          </ac:grpSpMkLst>
        </pc:grpChg>
        <pc:grpChg chg="add del mod">
          <ac:chgData name="Paul Easter" userId="6549cd31feb53bc1" providerId="LiveId" clId="{F5BFAF9B-C4DD-4A24-93CB-FFA5B9249443}" dt="2022-03-30T08:22:17.484" v="11986" actId="165"/>
          <ac:grpSpMkLst>
            <pc:docMk/>
            <pc:sldMk cId="2204889171" sldId="413"/>
            <ac:grpSpMk id="16" creationId="{8A4C4174-5C1B-4BAE-AB56-A9958BC20AE2}"/>
          </ac:grpSpMkLst>
        </pc:grpChg>
        <pc:picChg chg="mod topLvl">
          <ac:chgData name="Paul Easter" userId="6549cd31feb53bc1" providerId="LiveId" clId="{F5BFAF9B-C4DD-4A24-93CB-FFA5B9249443}" dt="2022-03-30T08:27:56.307" v="12029" actId="14100"/>
          <ac:picMkLst>
            <pc:docMk/>
            <pc:sldMk cId="2204889171" sldId="413"/>
            <ac:picMk id="17" creationId="{9B6A0F53-3109-4306-BEFA-04E645150D1C}"/>
          </ac:picMkLst>
        </pc:picChg>
        <pc:picChg chg="mod topLvl">
          <ac:chgData name="Paul Easter" userId="6549cd31feb53bc1" providerId="LiveId" clId="{F5BFAF9B-C4DD-4A24-93CB-FFA5B9249443}" dt="2022-03-30T08:27:56.307" v="12029" actId="14100"/>
          <ac:picMkLst>
            <pc:docMk/>
            <pc:sldMk cId="2204889171" sldId="413"/>
            <ac:picMk id="24" creationId="{8C2468D0-C61E-4439-BA1C-C101167A2403}"/>
          </ac:picMkLst>
        </pc:picChg>
      </pc:sldChg>
      <pc:sldChg chg="modSp mod">
        <pc:chgData name="Paul Easter" userId="6549cd31feb53bc1" providerId="LiveId" clId="{F5BFAF9B-C4DD-4A24-93CB-FFA5B9249443}" dt="2022-03-27T05:53:45.110" v="7401" actId="20577"/>
        <pc:sldMkLst>
          <pc:docMk/>
          <pc:sldMk cId="4101986080" sldId="415"/>
        </pc:sldMkLst>
        <pc:spChg chg="mod">
          <ac:chgData name="Paul Easter" userId="6549cd31feb53bc1" providerId="LiveId" clId="{F5BFAF9B-C4DD-4A24-93CB-FFA5B9249443}" dt="2022-03-27T05:53:45.110" v="7401" actId="20577"/>
          <ac:spMkLst>
            <pc:docMk/>
            <pc:sldMk cId="4101986080" sldId="415"/>
            <ac:spMk id="5" creationId="{36139819-1AD4-4DCD-95F0-18D759EC04EA}"/>
          </ac:spMkLst>
        </pc:spChg>
      </pc:sldChg>
      <pc:sldChg chg="delSp mod">
        <pc:chgData name="Paul Easter" userId="6549cd31feb53bc1" providerId="LiveId" clId="{F5BFAF9B-C4DD-4A24-93CB-FFA5B9249443}" dt="2022-03-03T10:59:54.830" v="1172" actId="478"/>
        <pc:sldMkLst>
          <pc:docMk/>
          <pc:sldMk cId="2891216558" sldId="432"/>
        </pc:sldMkLst>
        <pc:spChg chg="del">
          <ac:chgData name="Paul Easter" userId="6549cd31feb53bc1" providerId="LiveId" clId="{F5BFAF9B-C4DD-4A24-93CB-FFA5B9249443}" dt="2022-03-03T10:59:54.830" v="1172" actId="478"/>
          <ac:spMkLst>
            <pc:docMk/>
            <pc:sldMk cId="2891216558" sldId="432"/>
            <ac:spMk id="2" creationId="{FCE607BF-6CD2-48D6-91E9-182ECEE61D97}"/>
          </ac:spMkLst>
        </pc:spChg>
      </pc:sldChg>
      <pc:sldChg chg="modSp mod">
        <pc:chgData name="Paul Easter" userId="6549cd31feb53bc1" providerId="LiveId" clId="{F5BFAF9B-C4DD-4A24-93CB-FFA5B9249443}" dt="2022-03-27T07:46:18.732" v="11819" actId="20577"/>
        <pc:sldMkLst>
          <pc:docMk/>
          <pc:sldMk cId="4093546442" sldId="439"/>
        </pc:sldMkLst>
        <pc:spChg chg="mod">
          <ac:chgData name="Paul Easter" userId="6549cd31feb53bc1" providerId="LiveId" clId="{F5BFAF9B-C4DD-4A24-93CB-FFA5B9249443}" dt="2022-03-27T07:46:18.732" v="11819" actId="20577"/>
          <ac:spMkLst>
            <pc:docMk/>
            <pc:sldMk cId="4093546442" sldId="439"/>
            <ac:spMk id="5" creationId="{36139819-1AD4-4DCD-95F0-18D759EC04EA}"/>
          </ac:spMkLst>
        </pc:spChg>
      </pc:sldChg>
      <pc:sldChg chg="mod modShow">
        <pc:chgData name="Paul Easter" userId="6549cd31feb53bc1" providerId="LiveId" clId="{F5BFAF9B-C4DD-4A24-93CB-FFA5B9249443}" dt="2022-03-07T09:12:21.295" v="1536" actId="729"/>
        <pc:sldMkLst>
          <pc:docMk/>
          <pc:sldMk cId="3105150026" sldId="482"/>
        </pc:sldMkLst>
      </pc:sldChg>
      <pc:sldChg chg="modSp mod">
        <pc:chgData name="Paul Easter" userId="6549cd31feb53bc1" providerId="LiveId" clId="{F5BFAF9B-C4DD-4A24-93CB-FFA5B9249443}" dt="2022-03-27T07:37:53.010" v="11611" actId="20577"/>
        <pc:sldMkLst>
          <pc:docMk/>
          <pc:sldMk cId="2771879406" sldId="486"/>
        </pc:sldMkLst>
        <pc:spChg chg="mod">
          <ac:chgData name="Paul Easter" userId="6549cd31feb53bc1" providerId="LiveId" clId="{F5BFAF9B-C4DD-4A24-93CB-FFA5B9249443}" dt="2022-03-27T07:37:53.010" v="11611" actId="20577"/>
          <ac:spMkLst>
            <pc:docMk/>
            <pc:sldMk cId="2771879406" sldId="486"/>
            <ac:spMk id="5" creationId="{36139819-1AD4-4DCD-95F0-18D759EC04EA}"/>
          </ac:spMkLst>
        </pc:spChg>
      </pc:sldChg>
      <pc:sldChg chg="modSp">
        <pc:chgData name="Paul Easter" userId="6549cd31feb53bc1" providerId="LiveId" clId="{F5BFAF9B-C4DD-4A24-93CB-FFA5B9249443}" dt="2022-03-10T08:28:26.949" v="1545" actId="20577"/>
        <pc:sldMkLst>
          <pc:docMk/>
          <pc:sldMk cId="3770873854" sldId="493"/>
        </pc:sldMkLst>
        <pc:graphicFrameChg chg="mod">
          <ac:chgData name="Paul Easter" userId="6549cd31feb53bc1" providerId="LiveId" clId="{F5BFAF9B-C4DD-4A24-93CB-FFA5B9249443}" dt="2022-03-10T08:28:26.949" v="1545" actId="20577"/>
          <ac:graphicFrameMkLst>
            <pc:docMk/>
            <pc:sldMk cId="3770873854" sldId="493"/>
            <ac:graphicFrameMk id="7" creationId="{A188C39D-24E6-450F-B607-0C144D963762}"/>
          </ac:graphicFrameMkLst>
        </pc:graphicFrameChg>
      </pc:sldChg>
      <pc:sldChg chg="delSp modSp mod ord">
        <pc:chgData name="Paul Easter" userId="6549cd31feb53bc1" providerId="LiveId" clId="{F5BFAF9B-C4DD-4A24-93CB-FFA5B9249443}" dt="2022-03-16T07:05:57.791" v="6510"/>
        <pc:sldMkLst>
          <pc:docMk/>
          <pc:sldMk cId="3291289456" sldId="494"/>
        </pc:sldMkLst>
        <pc:spChg chg="mod">
          <ac:chgData name="Paul Easter" userId="6549cd31feb53bc1" providerId="LiveId" clId="{F5BFAF9B-C4DD-4A24-93CB-FFA5B9249443}" dt="2022-03-16T07:05:03.649" v="6508" actId="20577"/>
          <ac:spMkLst>
            <pc:docMk/>
            <pc:sldMk cId="3291289456" sldId="494"/>
            <ac:spMk id="6" creationId="{5A04E985-43B8-4BAB-9FE6-02E5661048CD}"/>
          </ac:spMkLst>
        </pc:spChg>
        <pc:spChg chg="del">
          <ac:chgData name="Paul Easter" userId="6549cd31feb53bc1" providerId="LiveId" clId="{F5BFAF9B-C4DD-4A24-93CB-FFA5B9249443}" dt="2022-03-16T06:57:13.628" v="5942" actId="478"/>
          <ac:spMkLst>
            <pc:docMk/>
            <pc:sldMk cId="3291289456" sldId="494"/>
            <ac:spMk id="10" creationId="{108F491B-6049-407C-A941-25726AF4C9B0}"/>
          </ac:spMkLst>
        </pc:spChg>
        <pc:spChg chg="mod">
          <ac:chgData name="Paul Easter" userId="6549cd31feb53bc1" providerId="LiveId" clId="{F5BFAF9B-C4DD-4A24-93CB-FFA5B9249443}" dt="2022-03-16T06:56:52.941" v="5936" actId="20577"/>
          <ac:spMkLst>
            <pc:docMk/>
            <pc:sldMk cId="3291289456" sldId="494"/>
            <ac:spMk id="14" creationId="{D1A264E9-38AC-47A4-83E2-D3C122E48CFC}"/>
          </ac:spMkLst>
        </pc:spChg>
        <pc:graphicFrameChg chg="del mod modGraphic">
          <ac:chgData name="Paul Easter" userId="6549cd31feb53bc1" providerId="LiveId" clId="{F5BFAF9B-C4DD-4A24-93CB-FFA5B9249443}" dt="2022-03-16T06:56:58.771" v="5937" actId="478"/>
          <ac:graphicFrameMkLst>
            <pc:docMk/>
            <pc:sldMk cId="3291289456" sldId="494"/>
            <ac:graphicFrameMk id="7" creationId="{A188C39D-24E6-450F-B607-0C144D963762}"/>
          </ac:graphicFrameMkLst>
        </pc:graphicFrameChg>
      </pc:sldChg>
      <pc:sldChg chg="modSp mod">
        <pc:chgData name="Paul Easter" userId="6549cd31feb53bc1" providerId="LiveId" clId="{F5BFAF9B-C4DD-4A24-93CB-FFA5B9249443}" dt="2022-03-23T22:07:16.232" v="7136" actId="20577"/>
        <pc:sldMkLst>
          <pc:docMk/>
          <pc:sldMk cId="305066641" sldId="496"/>
        </pc:sldMkLst>
        <pc:spChg chg="mod">
          <ac:chgData name="Paul Easter" userId="6549cd31feb53bc1" providerId="LiveId" clId="{F5BFAF9B-C4DD-4A24-93CB-FFA5B9249443}" dt="2022-03-19T09:09:44.011" v="6815" actId="20577"/>
          <ac:spMkLst>
            <pc:docMk/>
            <pc:sldMk cId="305066641" sldId="496"/>
            <ac:spMk id="14" creationId="{D1A264E9-38AC-47A4-83E2-D3C122E48CFC}"/>
          </ac:spMkLst>
        </pc:spChg>
        <pc:graphicFrameChg chg="mod modGraphic">
          <ac:chgData name="Paul Easter" userId="6549cd31feb53bc1" providerId="LiveId" clId="{F5BFAF9B-C4DD-4A24-93CB-FFA5B9249443}" dt="2022-03-23T22:07:16.232" v="7136" actId="20577"/>
          <ac:graphicFrameMkLst>
            <pc:docMk/>
            <pc:sldMk cId="305066641" sldId="496"/>
            <ac:graphicFrameMk id="7" creationId="{A188C39D-24E6-450F-B607-0C144D963762}"/>
          </ac:graphicFrameMkLst>
        </pc:graphicFrameChg>
      </pc:sldChg>
      <pc:sldChg chg="addSp modSp mod">
        <pc:chgData name="Paul Easter" userId="6549cd31feb53bc1" providerId="LiveId" clId="{F5BFAF9B-C4DD-4A24-93CB-FFA5B9249443}" dt="2022-03-23T22:08:13.723" v="7143" actId="20577"/>
        <pc:sldMkLst>
          <pc:docMk/>
          <pc:sldMk cId="1812417527" sldId="497"/>
        </pc:sldMkLst>
        <pc:spChg chg="mod">
          <ac:chgData name="Paul Easter" userId="6549cd31feb53bc1" providerId="LiveId" clId="{F5BFAF9B-C4DD-4A24-93CB-FFA5B9249443}" dt="2022-03-23T22:08:13.723" v="7143" actId="20577"/>
          <ac:spMkLst>
            <pc:docMk/>
            <pc:sldMk cId="1812417527" sldId="497"/>
            <ac:spMk id="6" creationId="{5A04E985-43B8-4BAB-9FE6-02E5661048CD}"/>
          </ac:spMkLst>
        </pc:spChg>
        <pc:spChg chg="add mod">
          <ac:chgData name="Paul Easter" userId="6549cd31feb53bc1" providerId="LiveId" clId="{F5BFAF9B-C4DD-4A24-93CB-FFA5B9249443}" dt="2022-03-23T22:08:11.636" v="7142" actId="20577"/>
          <ac:spMkLst>
            <pc:docMk/>
            <pc:sldMk cId="1812417527" sldId="497"/>
            <ac:spMk id="10" creationId="{067BBD79-F01C-4FB7-88F0-DA76C88D1A9A}"/>
          </ac:spMkLst>
        </pc:spChg>
        <pc:spChg chg="mod">
          <ac:chgData name="Paul Easter" userId="6549cd31feb53bc1" providerId="LiveId" clId="{F5BFAF9B-C4DD-4A24-93CB-FFA5B9249443}" dt="2022-03-23T22:06:03.048" v="7126" actId="313"/>
          <ac:spMkLst>
            <pc:docMk/>
            <pc:sldMk cId="1812417527" sldId="497"/>
            <ac:spMk id="14" creationId="{D1A264E9-38AC-47A4-83E2-D3C122E48CFC}"/>
          </ac:spMkLst>
        </pc:spChg>
        <pc:graphicFrameChg chg="mod modGraphic">
          <ac:chgData name="Paul Easter" userId="6549cd31feb53bc1" providerId="LiveId" clId="{F5BFAF9B-C4DD-4A24-93CB-FFA5B9249443}" dt="2022-03-23T22:06:23.560" v="7132" actId="20577"/>
          <ac:graphicFrameMkLst>
            <pc:docMk/>
            <pc:sldMk cId="1812417527" sldId="497"/>
            <ac:graphicFrameMk id="7" creationId="{A188C39D-24E6-450F-B607-0C144D963762}"/>
          </ac:graphicFrameMkLst>
        </pc:graphicFrameChg>
      </pc:sldChg>
      <pc:sldChg chg="modSp">
        <pc:chgData name="Paul Easter" userId="6549cd31feb53bc1" providerId="LiveId" clId="{F5BFAF9B-C4DD-4A24-93CB-FFA5B9249443}" dt="2022-03-10T08:30:31.826" v="1577" actId="20577"/>
        <pc:sldMkLst>
          <pc:docMk/>
          <pc:sldMk cId="2125822745" sldId="498"/>
        </pc:sldMkLst>
        <pc:graphicFrameChg chg="mod">
          <ac:chgData name="Paul Easter" userId="6549cd31feb53bc1" providerId="LiveId" clId="{F5BFAF9B-C4DD-4A24-93CB-FFA5B9249443}" dt="2022-03-10T08:30:31.826" v="1577" actId="20577"/>
          <ac:graphicFrameMkLst>
            <pc:docMk/>
            <pc:sldMk cId="2125822745" sldId="498"/>
            <ac:graphicFrameMk id="7" creationId="{526E5172-76F7-46BF-8825-7CFA329F606E}"/>
          </ac:graphicFrameMkLst>
        </pc:graphicFrameChg>
      </pc:sldChg>
      <pc:sldChg chg="modSp mod">
        <pc:chgData name="Paul Easter" userId="6549cd31feb53bc1" providerId="LiveId" clId="{F5BFAF9B-C4DD-4A24-93CB-FFA5B9249443}" dt="2022-03-27T06:45:36.333" v="9897" actId="113"/>
        <pc:sldMkLst>
          <pc:docMk/>
          <pc:sldMk cId="568993729" sldId="503"/>
        </pc:sldMkLst>
        <pc:spChg chg="mod">
          <ac:chgData name="Paul Easter" userId="6549cd31feb53bc1" providerId="LiveId" clId="{F5BFAF9B-C4DD-4A24-93CB-FFA5B9249443}" dt="2022-03-27T06:45:36.333" v="9897" actId="113"/>
          <ac:spMkLst>
            <pc:docMk/>
            <pc:sldMk cId="568993729" sldId="503"/>
            <ac:spMk id="6" creationId="{5A04E985-43B8-4BAB-9FE6-02E5661048CD}"/>
          </ac:spMkLst>
        </pc:spChg>
        <pc:graphicFrameChg chg="mod modGraphic">
          <ac:chgData name="Paul Easter" userId="6549cd31feb53bc1" providerId="LiveId" clId="{F5BFAF9B-C4DD-4A24-93CB-FFA5B9249443}" dt="2022-03-23T22:07:01.521" v="7133"/>
          <ac:graphicFrameMkLst>
            <pc:docMk/>
            <pc:sldMk cId="568993729" sldId="503"/>
            <ac:graphicFrameMk id="7" creationId="{A188C39D-24E6-450F-B607-0C144D963762}"/>
          </ac:graphicFrameMkLst>
        </pc:graphicFrameChg>
      </pc:sldChg>
      <pc:sldChg chg="modSp mod">
        <pc:chgData name="Paul Easter" userId="6549cd31feb53bc1" providerId="LiveId" clId="{F5BFAF9B-C4DD-4A24-93CB-FFA5B9249443}" dt="2022-03-27T06:45:43.416" v="9899" actId="113"/>
        <pc:sldMkLst>
          <pc:docMk/>
          <pc:sldMk cId="3213515863" sldId="504"/>
        </pc:sldMkLst>
        <pc:spChg chg="mod">
          <ac:chgData name="Paul Easter" userId="6549cd31feb53bc1" providerId="LiveId" clId="{F5BFAF9B-C4DD-4A24-93CB-FFA5B9249443}" dt="2022-03-27T06:45:43.416" v="9899" actId="113"/>
          <ac:spMkLst>
            <pc:docMk/>
            <pc:sldMk cId="3213515863" sldId="504"/>
            <ac:spMk id="6" creationId="{5A04E985-43B8-4BAB-9FE6-02E5661048CD}"/>
          </ac:spMkLst>
        </pc:spChg>
        <pc:spChg chg="mod">
          <ac:chgData name="Paul Easter" userId="6549cd31feb53bc1" providerId="LiveId" clId="{F5BFAF9B-C4DD-4A24-93CB-FFA5B9249443}" dt="2022-03-27T06:44:33.435" v="9868" actId="20577"/>
          <ac:spMkLst>
            <pc:docMk/>
            <pc:sldMk cId="3213515863" sldId="504"/>
            <ac:spMk id="14" creationId="{D1A264E9-38AC-47A4-83E2-D3C122E48CFC}"/>
          </ac:spMkLst>
        </pc:spChg>
        <pc:graphicFrameChg chg="mod modGraphic">
          <ac:chgData name="Paul Easter" userId="6549cd31feb53bc1" providerId="LiveId" clId="{F5BFAF9B-C4DD-4A24-93CB-FFA5B9249443}" dt="2022-03-23T22:07:25.670" v="7137" actId="14734"/>
          <ac:graphicFrameMkLst>
            <pc:docMk/>
            <pc:sldMk cId="3213515863" sldId="504"/>
            <ac:graphicFrameMk id="7" creationId="{A188C39D-24E6-450F-B607-0C144D963762}"/>
          </ac:graphicFrameMkLst>
        </pc:graphicFrameChg>
      </pc:sldChg>
      <pc:sldChg chg="delSp modSp mod">
        <pc:chgData name="Paul Easter" userId="6549cd31feb53bc1" providerId="LiveId" clId="{F5BFAF9B-C4DD-4A24-93CB-FFA5B9249443}" dt="2022-03-27T07:39:08.647" v="11634" actId="313"/>
        <pc:sldMkLst>
          <pc:docMk/>
          <pc:sldMk cId="1870535053" sldId="505"/>
        </pc:sldMkLst>
        <pc:spChg chg="mod">
          <ac:chgData name="Paul Easter" userId="6549cd31feb53bc1" providerId="LiveId" clId="{F5BFAF9B-C4DD-4A24-93CB-FFA5B9249443}" dt="2022-03-27T07:39:08.647" v="11634" actId="313"/>
          <ac:spMkLst>
            <pc:docMk/>
            <pc:sldMk cId="1870535053" sldId="505"/>
            <ac:spMk id="6" creationId="{5A04E985-43B8-4BAB-9FE6-02E5661048CD}"/>
          </ac:spMkLst>
        </pc:spChg>
        <pc:spChg chg="mod">
          <ac:chgData name="Paul Easter" userId="6549cd31feb53bc1" providerId="LiveId" clId="{F5BFAF9B-C4DD-4A24-93CB-FFA5B9249443}" dt="2022-03-27T06:28:17.978" v="8796" actId="6549"/>
          <ac:spMkLst>
            <pc:docMk/>
            <pc:sldMk cId="1870535053" sldId="505"/>
            <ac:spMk id="14" creationId="{D1A264E9-38AC-47A4-83E2-D3C122E48CFC}"/>
          </ac:spMkLst>
        </pc:spChg>
        <pc:graphicFrameChg chg="del mod modGraphic">
          <ac:chgData name="Paul Easter" userId="6549cd31feb53bc1" providerId="LiveId" clId="{F5BFAF9B-C4DD-4A24-93CB-FFA5B9249443}" dt="2022-03-27T06:28:14.758" v="8795" actId="478"/>
          <ac:graphicFrameMkLst>
            <pc:docMk/>
            <pc:sldMk cId="1870535053" sldId="505"/>
            <ac:graphicFrameMk id="7" creationId="{A188C39D-24E6-450F-B607-0C144D963762}"/>
          </ac:graphicFrameMkLst>
        </pc:graphicFrameChg>
      </pc:sldChg>
      <pc:sldChg chg="delSp modSp mod">
        <pc:chgData name="Paul Easter" userId="6549cd31feb53bc1" providerId="LiveId" clId="{F5BFAF9B-C4DD-4A24-93CB-FFA5B9249443}" dt="2022-03-27T06:51:32.538" v="10008" actId="1076"/>
        <pc:sldMkLst>
          <pc:docMk/>
          <pc:sldMk cId="1356587862" sldId="508"/>
        </pc:sldMkLst>
        <pc:spChg chg="del">
          <ac:chgData name="Paul Easter" userId="6549cd31feb53bc1" providerId="LiveId" clId="{F5BFAF9B-C4DD-4A24-93CB-FFA5B9249443}" dt="2022-03-27T06:51:29.149" v="10007" actId="478"/>
          <ac:spMkLst>
            <pc:docMk/>
            <pc:sldMk cId="1356587862" sldId="508"/>
            <ac:spMk id="2" creationId="{E2A1D5C5-CB5B-48E4-AFA7-E25E678F1276}"/>
          </ac:spMkLst>
        </pc:spChg>
        <pc:spChg chg="mod">
          <ac:chgData name="Paul Easter" userId="6549cd31feb53bc1" providerId="LiveId" clId="{F5BFAF9B-C4DD-4A24-93CB-FFA5B9249443}" dt="2022-03-27T06:51:32.538" v="10008" actId="1076"/>
          <ac:spMkLst>
            <pc:docMk/>
            <pc:sldMk cId="1356587862" sldId="508"/>
            <ac:spMk id="9" creationId="{218B4A17-9457-4930-954C-9932A6EE8FB6}"/>
          </ac:spMkLst>
        </pc:spChg>
        <pc:graphicFrameChg chg="mod">
          <ac:chgData name="Paul Easter" userId="6549cd31feb53bc1" providerId="LiveId" clId="{F5BFAF9B-C4DD-4A24-93CB-FFA5B9249443}" dt="2022-03-10T08:30:37.652" v="1580" actId="20577"/>
          <ac:graphicFrameMkLst>
            <pc:docMk/>
            <pc:sldMk cId="1356587862" sldId="508"/>
            <ac:graphicFrameMk id="7" creationId="{A188C39D-24E6-450F-B607-0C144D963762}"/>
          </ac:graphicFrameMkLst>
        </pc:graphicFrameChg>
      </pc:sldChg>
      <pc:sldChg chg="modSp mod">
        <pc:chgData name="Paul Easter" userId="6549cd31feb53bc1" providerId="LiveId" clId="{F5BFAF9B-C4DD-4A24-93CB-FFA5B9249443}" dt="2022-03-16T01:43:21.057" v="3560" actId="1076"/>
        <pc:sldMkLst>
          <pc:docMk/>
          <pc:sldMk cId="4052267311" sldId="514"/>
        </pc:sldMkLst>
        <pc:spChg chg="mod">
          <ac:chgData name="Paul Easter" userId="6549cd31feb53bc1" providerId="LiveId" clId="{F5BFAF9B-C4DD-4A24-93CB-FFA5B9249443}" dt="2022-03-16T01:43:21.057" v="3560" actId="1076"/>
          <ac:spMkLst>
            <pc:docMk/>
            <pc:sldMk cId="4052267311" sldId="514"/>
            <ac:spMk id="7" creationId="{D35883E4-9118-465D-B187-1A6BD9144B01}"/>
          </ac:spMkLst>
        </pc:spChg>
        <pc:spChg chg="mod">
          <ac:chgData name="Paul Easter" userId="6549cd31feb53bc1" providerId="LiveId" clId="{F5BFAF9B-C4DD-4A24-93CB-FFA5B9249443}" dt="2022-03-16T01:43:14.370" v="3558" actId="20577"/>
          <ac:spMkLst>
            <pc:docMk/>
            <pc:sldMk cId="4052267311" sldId="514"/>
            <ac:spMk id="8" creationId="{E2F794A7-8C4C-4A3F-A33D-B76FD77934A3}"/>
          </ac:spMkLst>
        </pc:spChg>
      </pc:sldChg>
      <pc:sldChg chg="modSp mod">
        <pc:chgData name="Paul Easter" userId="6549cd31feb53bc1" providerId="LiveId" clId="{F5BFAF9B-C4DD-4A24-93CB-FFA5B9249443}" dt="2022-03-19T09:16:36.073" v="6875" actId="20577"/>
        <pc:sldMkLst>
          <pc:docMk/>
          <pc:sldMk cId="2584741372" sldId="526"/>
        </pc:sldMkLst>
        <pc:spChg chg="mod">
          <ac:chgData name="Paul Easter" userId="6549cd31feb53bc1" providerId="LiveId" clId="{F5BFAF9B-C4DD-4A24-93CB-FFA5B9249443}" dt="2022-03-19T09:16:36.073" v="6875" actId="20577"/>
          <ac:spMkLst>
            <pc:docMk/>
            <pc:sldMk cId="2584741372" sldId="526"/>
            <ac:spMk id="7" creationId="{3BF22CDA-23C2-4F7D-BAFE-CC4006CC4CFB}"/>
          </ac:spMkLst>
        </pc:spChg>
      </pc:sldChg>
      <pc:sldChg chg="modSp mod">
        <pc:chgData name="Paul Easter" userId="6549cd31feb53bc1" providerId="LiveId" clId="{F5BFAF9B-C4DD-4A24-93CB-FFA5B9249443}" dt="2022-03-05T21:51:08.197" v="1177" actId="207"/>
        <pc:sldMkLst>
          <pc:docMk/>
          <pc:sldMk cId="2828541618" sldId="571"/>
        </pc:sldMkLst>
        <pc:spChg chg="mod">
          <ac:chgData name="Paul Easter" userId="6549cd31feb53bc1" providerId="LiveId" clId="{F5BFAF9B-C4DD-4A24-93CB-FFA5B9249443}" dt="2022-03-05T21:51:08.197" v="1177" actId="207"/>
          <ac:spMkLst>
            <pc:docMk/>
            <pc:sldMk cId="2828541618" sldId="571"/>
            <ac:spMk id="20" creationId="{45EE67D3-0B9D-4CF4-86A1-8900E1C550BA}"/>
          </ac:spMkLst>
        </pc:spChg>
      </pc:sldChg>
      <pc:sldChg chg="modSp mod">
        <pc:chgData name="Paul Easter" userId="6549cd31feb53bc1" providerId="LiveId" clId="{F5BFAF9B-C4DD-4A24-93CB-FFA5B9249443}" dt="2022-03-27T06:45:46.026" v="9900" actId="113"/>
        <pc:sldMkLst>
          <pc:docMk/>
          <pc:sldMk cId="99873859" sldId="600"/>
        </pc:sldMkLst>
        <pc:spChg chg="mod">
          <ac:chgData name="Paul Easter" userId="6549cd31feb53bc1" providerId="LiveId" clId="{F5BFAF9B-C4DD-4A24-93CB-FFA5B9249443}" dt="2022-03-27T06:45:46.026" v="9900" actId="113"/>
          <ac:spMkLst>
            <pc:docMk/>
            <pc:sldMk cId="99873859" sldId="600"/>
            <ac:spMk id="6" creationId="{5A04E985-43B8-4BAB-9FE6-02E5661048CD}"/>
          </ac:spMkLst>
        </pc:spChg>
        <pc:graphicFrameChg chg="mod modGraphic">
          <ac:chgData name="Paul Easter" userId="6549cd31feb53bc1" providerId="LiveId" clId="{F5BFAF9B-C4DD-4A24-93CB-FFA5B9249443}" dt="2022-03-23T22:07:29.738" v="7138" actId="14734"/>
          <ac:graphicFrameMkLst>
            <pc:docMk/>
            <pc:sldMk cId="99873859" sldId="600"/>
            <ac:graphicFrameMk id="7" creationId="{A188C39D-24E6-450F-B607-0C144D963762}"/>
          </ac:graphicFrameMkLst>
        </pc:graphicFrameChg>
      </pc:sldChg>
      <pc:sldChg chg="modSp mod">
        <pc:chgData name="Paul Easter" userId="6549cd31feb53bc1" providerId="LiveId" clId="{F5BFAF9B-C4DD-4A24-93CB-FFA5B9249443}" dt="2022-03-27T06:45:48.463" v="9901" actId="113"/>
        <pc:sldMkLst>
          <pc:docMk/>
          <pc:sldMk cId="3672890125" sldId="601"/>
        </pc:sldMkLst>
        <pc:spChg chg="mod">
          <ac:chgData name="Paul Easter" userId="6549cd31feb53bc1" providerId="LiveId" clId="{F5BFAF9B-C4DD-4A24-93CB-FFA5B9249443}" dt="2022-03-27T06:45:48.463" v="9901" actId="113"/>
          <ac:spMkLst>
            <pc:docMk/>
            <pc:sldMk cId="3672890125" sldId="601"/>
            <ac:spMk id="6" creationId="{5A04E985-43B8-4BAB-9FE6-02E5661048CD}"/>
          </ac:spMkLst>
        </pc:spChg>
        <pc:graphicFrameChg chg="mod modGraphic">
          <ac:chgData name="Paul Easter" userId="6549cd31feb53bc1" providerId="LiveId" clId="{F5BFAF9B-C4DD-4A24-93CB-FFA5B9249443}" dt="2022-03-23T22:07:01.521" v="7133"/>
          <ac:graphicFrameMkLst>
            <pc:docMk/>
            <pc:sldMk cId="3672890125" sldId="601"/>
            <ac:graphicFrameMk id="7" creationId="{A188C39D-24E6-450F-B607-0C144D963762}"/>
          </ac:graphicFrameMkLst>
        </pc:graphicFrameChg>
      </pc:sldChg>
      <pc:sldChg chg="modSp mod">
        <pc:chgData name="Paul Easter" userId="6549cd31feb53bc1" providerId="LiveId" clId="{F5BFAF9B-C4DD-4A24-93CB-FFA5B9249443}" dt="2022-03-27T07:35:11.322" v="11447" actId="114"/>
        <pc:sldMkLst>
          <pc:docMk/>
          <pc:sldMk cId="1048974496" sldId="603"/>
        </pc:sldMkLst>
        <pc:spChg chg="mod">
          <ac:chgData name="Paul Easter" userId="6549cd31feb53bc1" providerId="LiveId" clId="{F5BFAF9B-C4DD-4A24-93CB-FFA5B9249443}" dt="2022-03-27T07:35:11.322" v="11447" actId="114"/>
          <ac:spMkLst>
            <pc:docMk/>
            <pc:sldMk cId="1048974496" sldId="603"/>
            <ac:spMk id="5" creationId="{36139819-1AD4-4DCD-95F0-18D759EC04EA}"/>
          </ac:spMkLst>
        </pc:spChg>
      </pc:sldChg>
      <pc:sldChg chg="modSp mod">
        <pc:chgData name="Paul Easter" userId="6549cd31feb53bc1" providerId="LiveId" clId="{F5BFAF9B-C4DD-4A24-93CB-FFA5B9249443}" dt="2022-03-27T07:35:43.799" v="11449" actId="114"/>
        <pc:sldMkLst>
          <pc:docMk/>
          <pc:sldMk cId="4187591932" sldId="608"/>
        </pc:sldMkLst>
        <pc:spChg chg="mod">
          <ac:chgData name="Paul Easter" userId="6549cd31feb53bc1" providerId="LiveId" clId="{F5BFAF9B-C4DD-4A24-93CB-FFA5B9249443}" dt="2022-03-27T07:35:43.799" v="11449" actId="114"/>
          <ac:spMkLst>
            <pc:docMk/>
            <pc:sldMk cId="4187591932" sldId="608"/>
            <ac:spMk id="8" creationId="{E2F794A7-8C4C-4A3F-A33D-B76FD77934A3}"/>
          </ac:spMkLst>
        </pc:spChg>
      </pc:sldChg>
      <pc:sldChg chg="delSp mod">
        <pc:chgData name="Paul Easter" userId="6549cd31feb53bc1" providerId="LiveId" clId="{F5BFAF9B-C4DD-4A24-93CB-FFA5B9249443}" dt="2022-03-03T10:59:35.136" v="1167" actId="478"/>
        <pc:sldMkLst>
          <pc:docMk/>
          <pc:sldMk cId="1490710636" sldId="609"/>
        </pc:sldMkLst>
        <pc:spChg chg="del">
          <ac:chgData name="Paul Easter" userId="6549cd31feb53bc1" providerId="LiveId" clId="{F5BFAF9B-C4DD-4A24-93CB-FFA5B9249443}" dt="2022-03-03T10:59:35.136" v="1167" actId="478"/>
          <ac:spMkLst>
            <pc:docMk/>
            <pc:sldMk cId="1490710636" sldId="609"/>
            <ac:spMk id="2" creationId="{FCE607BF-6CD2-48D6-91E9-182ECEE61D97}"/>
          </ac:spMkLst>
        </pc:spChg>
      </pc:sldChg>
      <pc:sldChg chg="addSp delSp modSp mod">
        <pc:chgData name="Paul Easter" userId="6549cd31feb53bc1" providerId="LiveId" clId="{F5BFAF9B-C4DD-4A24-93CB-FFA5B9249443}" dt="2022-03-03T10:59:41.020" v="1168" actId="478"/>
        <pc:sldMkLst>
          <pc:docMk/>
          <pc:sldMk cId="2134667951" sldId="611"/>
        </pc:sldMkLst>
        <pc:spChg chg="del">
          <ac:chgData name="Paul Easter" userId="6549cd31feb53bc1" providerId="LiveId" clId="{F5BFAF9B-C4DD-4A24-93CB-FFA5B9249443}" dt="2022-03-03T10:59:41.020" v="1168" actId="478"/>
          <ac:spMkLst>
            <pc:docMk/>
            <pc:sldMk cId="2134667951" sldId="611"/>
            <ac:spMk id="2" creationId="{FCE607BF-6CD2-48D6-91E9-182ECEE61D97}"/>
          </ac:spMkLst>
        </pc:spChg>
        <pc:spChg chg="del mod">
          <ac:chgData name="Paul Easter" userId="6549cd31feb53bc1" providerId="LiveId" clId="{F5BFAF9B-C4DD-4A24-93CB-FFA5B9249443}" dt="2022-02-27T14:41:24.063" v="125" actId="478"/>
          <ac:spMkLst>
            <pc:docMk/>
            <pc:sldMk cId="2134667951" sldId="611"/>
            <ac:spMk id="3" creationId="{7B63AA05-77B8-451B-ACBC-86B20D2EBA24}"/>
          </ac:spMkLst>
        </pc:spChg>
        <pc:spChg chg="mod">
          <ac:chgData name="Paul Easter" userId="6549cd31feb53bc1" providerId="LiveId" clId="{F5BFAF9B-C4DD-4A24-93CB-FFA5B9249443}" dt="2022-02-27T14:45:18.915" v="237" actId="20577"/>
          <ac:spMkLst>
            <pc:docMk/>
            <pc:sldMk cId="2134667951" sldId="611"/>
            <ac:spMk id="7" creationId="{FCC82E8F-9C62-495F-A272-534CB9DB59B0}"/>
          </ac:spMkLst>
        </pc:spChg>
        <pc:spChg chg="add mod">
          <ac:chgData name="Paul Easter" userId="6549cd31feb53bc1" providerId="LiveId" clId="{F5BFAF9B-C4DD-4A24-93CB-FFA5B9249443}" dt="2022-02-27T14:45:51.932" v="245" actId="1076"/>
          <ac:spMkLst>
            <pc:docMk/>
            <pc:sldMk cId="2134667951" sldId="611"/>
            <ac:spMk id="8" creationId="{27D1F468-C377-493A-94C8-F9B351F1E5A6}"/>
          </ac:spMkLst>
        </pc:spChg>
        <pc:spChg chg="add mod">
          <ac:chgData name="Paul Easter" userId="6549cd31feb53bc1" providerId="LiveId" clId="{F5BFAF9B-C4DD-4A24-93CB-FFA5B9249443}" dt="2022-02-27T14:45:49.255" v="244" actId="1076"/>
          <ac:spMkLst>
            <pc:docMk/>
            <pc:sldMk cId="2134667951" sldId="611"/>
            <ac:spMk id="9" creationId="{A89ADA63-C1E8-49F1-B57A-B3ED4D1ABE0B}"/>
          </ac:spMkLst>
        </pc:spChg>
        <pc:spChg chg="mod">
          <ac:chgData name="Paul Easter" userId="6549cd31feb53bc1" providerId="LiveId" clId="{F5BFAF9B-C4DD-4A24-93CB-FFA5B9249443}" dt="2022-02-27T14:46:20.796" v="246"/>
          <ac:spMkLst>
            <pc:docMk/>
            <pc:sldMk cId="2134667951" sldId="611"/>
            <ac:spMk id="14" creationId="{D1A264E9-38AC-47A4-83E2-D3C122E48CFC}"/>
          </ac:spMkLst>
        </pc:spChg>
        <pc:picChg chg="add del mod">
          <ac:chgData name="Paul Easter" userId="6549cd31feb53bc1" providerId="LiveId" clId="{F5BFAF9B-C4DD-4A24-93CB-FFA5B9249443}" dt="2022-02-27T14:45:13.857" v="229" actId="1076"/>
          <ac:picMkLst>
            <pc:docMk/>
            <pc:sldMk cId="2134667951" sldId="611"/>
            <ac:picMk id="5" creationId="{28C412CD-D5A8-472B-8A6A-32F3C16C3F70}"/>
          </ac:picMkLst>
        </pc:picChg>
      </pc:sldChg>
      <pc:sldChg chg="addSp delSp modSp mod">
        <pc:chgData name="Paul Easter" userId="6549cd31feb53bc1" providerId="LiveId" clId="{F5BFAF9B-C4DD-4A24-93CB-FFA5B9249443}" dt="2022-02-27T14:39:38.187" v="116" actId="1076"/>
        <pc:sldMkLst>
          <pc:docMk/>
          <pc:sldMk cId="163549812" sldId="612"/>
        </pc:sldMkLst>
        <pc:spChg chg="add mod">
          <ac:chgData name="Paul Easter" userId="6549cd31feb53bc1" providerId="LiveId" clId="{F5BFAF9B-C4DD-4A24-93CB-FFA5B9249443}" dt="2022-02-27T14:39:04.135" v="111" actId="1076"/>
          <ac:spMkLst>
            <pc:docMk/>
            <pc:sldMk cId="163549812" sldId="612"/>
            <ac:spMk id="2" creationId="{718E9579-1084-4390-89DB-38CBC1F47814}"/>
          </ac:spMkLst>
        </pc:spChg>
        <pc:spChg chg="add mod">
          <ac:chgData name="Paul Easter" userId="6549cd31feb53bc1" providerId="LiveId" clId="{F5BFAF9B-C4DD-4A24-93CB-FFA5B9249443}" dt="2022-02-27T14:37:15.093" v="86" actId="207"/>
          <ac:spMkLst>
            <pc:docMk/>
            <pc:sldMk cId="163549812" sldId="612"/>
            <ac:spMk id="4" creationId="{4F40854A-899E-4BD8-A723-9DAB1EC36E44}"/>
          </ac:spMkLst>
        </pc:spChg>
        <pc:spChg chg="add mod">
          <ac:chgData name="Paul Easter" userId="6549cd31feb53bc1" providerId="LiveId" clId="{F5BFAF9B-C4DD-4A24-93CB-FFA5B9249443}" dt="2022-02-27T14:39:38.187" v="116" actId="1076"/>
          <ac:spMkLst>
            <pc:docMk/>
            <pc:sldMk cId="163549812" sldId="612"/>
            <ac:spMk id="11" creationId="{14A5BF8A-656E-4CEE-9BC8-96EA78BC4F41}"/>
          </ac:spMkLst>
        </pc:spChg>
        <pc:spChg chg="add mod">
          <ac:chgData name="Paul Easter" userId="6549cd31feb53bc1" providerId="LiveId" clId="{F5BFAF9B-C4DD-4A24-93CB-FFA5B9249443}" dt="2022-02-27T14:39:10.273" v="112" actId="1076"/>
          <ac:spMkLst>
            <pc:docMk/>
            <pc:sldMk cId="163549812" sldId="612"/>
            <ac:spMk id="12" creationId="{9B16C17D-C005-4059-9959-7F50A0457704}"/>
          </ac:spMkLst>
        </pc:spChg>
        <pc:spChg chg="add mod">
          <ac:chgData name="Paul Easter" userId="6549cd31feb53bc1" providerId="LiveId" clId="{F5BFAF9B-C4DD-4A24-93CB-FFA5B9249443}" dt="2022-02-27T14:38:38.249" v="107" actId="688"/>
          <ac:spMkLst>
            <pc:docMk/>
            <pc:sldMk cId="163549812" sldId="612"/>
            <ac:spMk id="15" creationId="{CB73D1B2-1756-4E87-8C54-12EA9F5BD02C}"/>
          </ac:spMkLst>
        </pc:spChg>
        <pc:picChg chg="mod ord modCrop">
          <ac:chgData name="Paul Easter" userId="6549cd31feb53bc1" providerId="LiveId" clId="{F5BFAF9B-C4DD-4A24-93CB-FFA5B9249443}" dt="2022-02-27T14:39:29.745" v="114" actId="1076"/>
          <ac:picMkLst>
            <pc:docMk/>
            <pc:sldMk cId="163549812" sldId="612"/>
            <ac:picMk id="3" creationId="{6A4ED051-BB3F-4542-B2DF-1177683648BE}"/>
          </ac:picMkLst>
        </pc:picChg>
        <pc:picChg chg="del mod">
          <ac:chgData name="Paul Easter" userId="6549cd31feb53bc1" providerId="LiveId" clId="{F5BFAF9B-C4DD-4A24-93CB-FFA5B9249443}" dt="2022-02-27T14:33:49.659" v="9" actId="478"/>
          <ac:picMkLst>
            <pc:docMk/>
            <pc:sldMk cId="163549812" sldId="612"/>
            <ac:picMk id="7" creationId="{8A5521B8-42FE-40CB-936E-CA47EEC13887}"/>
          </ac:picMkLst>
        </pc:picChg>
        <pc:picChg chg="add mod modCrop">
          <ac:chgData name="Paul Easter" userId="6549cd31feb53bc1" providerId="LiveId" clId="{F5BFAF9B-C4DD-4A24-93CB-FFA5B9249443}" dt="2022-02-27T14:35:56.251" v="57" actId="14100"/>
          <ac:picMkLst>
            <pc:docMk/>
            <pc:sldMk cId="163549812" sldId="612"/>
            <ac:picMk id="8" creationId="{1B5DBC65-2CE0-42E1-B5F2-BA8FF6432662}"/>
          </ac:picMkLst>
        </pc:picChg>
      </pc:sldChg>
      <pc:sldChg chg="addSp modSp mod">
        <pc:chgData name="Paul Easter" userId="6549cd31feb53bc1" providerId="LiveId" clId="{F5BFAF9B-C4DD-4A24-93CB-FFA5B9249443}" dt="2022-02-27T14:43:25.052" v="152" actId="1076"/>
        <pc:sldMkLst>
          <pc:docMk/>
          <pc:sldMk cId="3005909215" sldId="613"/>
        </pc:sldMkLst>
        <pc:spChg chg="add mod">
          <ac:chgData name="Paul Easter" userId="6549cd31feb53bc1" providerId="LiveId" clId="{F5BFAF9B-C4DD-4A24-93CB-FFA5B9249443}" dt="2022-02-27T14:42:38.870" v="139" actId="1076"/>
          <ac:spMkLst>
            <pc:docMk/>
            <pc:sldMk cId="3005909215" sldId="613"/>
            <ac:spMk id="9" creationId="{D8B667F0-FAD6-4944-A14B-18486EF177F2}"/>
          </ac:spMkLst>
        </pc:spChg>
        <pc:spChg chg="add mod">
          <ac:chgData name="Paul Easter" userId="6549cd31feb53bc1" providerId="LiveId" clId="{F5BFAF9B-C4DD-4A24-93CB-FFA5B9249443}" dt="2022-02-27T14:43:19.777" v="151" actId="1076"/>
          <ac:spMkLst>
            <pc:docMk/>
            <pc:sldMk cId="3005909215" sldId="613"/>
            <ac:spMk id="10" creationId="{0A5F169F-5595-437B-BDCA-C7A922879E7C}"/>
          </ac:spMkLst>
        </pc:spChg>
        <pc:spChg chg="add mod">
          <ac:chgData name="Paul Easter" userId="6549cd31feb53bc1" providerId="LiveId" clId="{F5BFAF9B-C4DD-4A24-93CB-FFA5B9249443}" dt="2022-02-27T14:43:00.440" v="143" actId="1076"/>
          <ac:spMkLst>
            <pc:docMk/>
            <pc:sldMk cId="3005909215" sldId="613"/>
            <ac:spMk id="11" creationId="{2407DC38-FE7C-4EFC-89DF-F24E63F42BA6}"/>
          </ac:spMkLst>
        </pc:spChg>
        <pc:spChg chg="add mod">
          <ac:chgData name="Paul Easter" userId="6549cd31feb53bc1" providerId="LiveId" clId="{F5BFAF9B-C4DD-4A24-93CB-FFA5B9249443}" dt="2022-02-27T14:43:25.052" v="152" actId="1076"/>
          <ac:spMkLst>
            <pc:docMk/>
            <pc:sldMk cId="3005909215" sldId="613"/>
            <ac:spMk id="12" creationId="{AFC7B367-0F20-4E83-8D73-28F650D8AE69}"/>
          </ac:spMkLst>
        </pc:spChg>
        <pc:grpChg chg="mod">
          <ac:chgData name="Paul Easter" userId="6549cd31feb53bc1" providerId="LiveId" clId="{F5BFAF9B-C4DD-4A24-93CB-FFA5B9249443}" dt="2022-02-27T14:43:12.307" v="149" actId="1076"/>
          <ac:grpSpMkLst>
            <pc:docMk/>
            <pc:sldMk cId="3005909215" sldId="613"/>
            <ac:grpSpMk id="2" creationId="{18A1AF0A-8B8D-4E65-AC54-F77FE9036B44}"/>
          </ac:grpSpMkLst>
        </pc:grpChg>
        <pc:picChg chg="mod modCrop">
          <ac:chgData name="Paul Easter" userId="6549cd31feb53bc1" providerId="LiveId" clId="{F5BFAF9B-C4DD-4A24-93CB-FFA5B9249443}" dt="2022-02-27T14:40:17.862" v="119" actId="18131"/>
          <ac:picMkLst>
            <pc:docMk/>
            <pc:sldMk cId="3005909215" sldId="613"/>
            <ac:picMk id="3" creationId="{6A4ED051-BB3F-4542-B2DF-1177683648BE}"/>
          </ac:picMkLst>
        </pc:picChg>
        <pc:picChg chg="mod">
          <ac:chgData name="Paul Easter" userId="6549cd31feb53bc1" providerId="LiveId" clId="{F5BFAF9B-C4DD-4A24-93CB-FFA5B9249443}" dt="2022-02-27T14:40:02.522" v="117" actId="14826"/>
          <ac:picMkLst>
            <pc:docMk/>
            <pc:sldMk cId="3005909215" sldId="613"/>
            <ac:picMk id="7" creationId="{8A5521B8-42FE-40CB-936E-CA47EEC13887}"/>
          </ac:picMkLst>
        </pc:picChg>
      </pc:sldChg>
      <pc:sldChg chg="addSp delSp modSp">
        <pc:chgData name="Paul Easter" userId="6549cd31feb53bc1" providerId="LiveId" clId="{F5BFAF9B-C4DD-4A24-93CB-FFA5B9249443}" dt="2022-03-27T10:43:53.534" v="11821" actId="21"/>
        <pc:sldMkLst>
          <pc:docMk/>
          <pc:sldMk cId="1428475715" sldId="618"/>
        </pc:sldMkLst>
        <pc:picChg chg="add del mod">
          <ac:chgData name="Paul Easter" userId="6549cd31feb53bc1" providerId="LiveId" clId="{F5BFAF9B-C4DD-4A24-93CB-FFA5B9249443}" dt="2022-03-27T10:43:53.534" v="11821" actId="21"/>
          <ac:picMkLst>
            <pc:docMk/>
            <pc:sldMk cId="1428475715" sldId="618"/>
            <ac:picMk id="7" creationId="{5D3C84D1-7D5C-45ED-97C5-064BEB58599A}"/>
          </ac:picMkLst>
        </pc:picChg>
      </pc:sldChg>
      <pc:sldChg chg="delSp mod">
        <pc:chgData name="Paul Easter" userId="6549cd31feb53bc1" providerId="LiveId" clId="{F5BFAF9B-C4DD-4A24-93CB-FFA5B9249443}" dt="2022-03-03T10:59:48.936" v="1170" actId="478"/>
        <pc:sldMkLst>
          <pc:docMk/>
          <pc:sldMk cId="1087630706" sldId="622"/>
        </pc:sldMkLst>
        <pc:spChg chg="del">
          <ac:chgData name="Paul Easter" userId="6549cd31feb53bc1" providerId="LiveId" clId="{F5BFAF9B-C4DD-4A24-93CB-FFA5B9249443}" dt="2022-03-03T10:59:48.936" v="1170" actId="478"/>
          <ac:spMkLst>
            <pc:docMk/>
            <pc:sldMk cId="1087630706" sldId="622"/>
            <ac:spMk id="2" creationId="{FCE607BF-6CD2-48D6-91E9-182ECEE61D97}"/>
          </ac:spMkLst>
        </pc:spChg>
      </pc:sldChg>
      <pc:sldChg chg="delSp mod">
        <pc:chgData name="Paul Easter" userId="6549cd31feb53bc1" providerId="LiveId" clId="{F5BFAF9B-C4DD-4A24-93CB-FFA5B9249443}" dt="2022-03-03T10:59:51.677" v="1171" actId="478"/>
        <pc:sldMkLst>
          <pc:docMk/>
          <pc:sldMk cId="422533864" sldId="624"/>
        </pc:sldMkLst>
        <pc:spChg chg="del">
          <ac:chgData name="Paul Easter" userId="6549cd31feb53bc1" providerId="LiveId" clId="{F5BFAF9B-C4DD-4A24-93CB-FFA5B9249443}" dt="2022-03-03T10:59:51.677" v="1171" actId="478"/>
          <ac:spMkLst>
            <pc:docMk/>
            <pc:sldMk cId="422533864" sldId="624"/>
            <ac:spMk id="2" creationId="{FCE607BF-6CD2-48D6-91E9-182ECEE61D97}"/>
          </ac:spMkLst>
        </pc:spChg>
      </pc:sldChg>
      <pc:sldChg chg="modSp mod">
        <pc:chgData name="Paul Easter" userId="6549cd31feb53bc1" providerId="LiveId" clId="{F5BFAF9B-C4DD-4A24-93CB-FFA5B9249443}" dt="2022-03-22T01:56:21.369" v="7108" actId="20577"/>
        <pc:sldMkLst>
          <pc:docMk/>
          <pc:sldMk cId="1346897896" sldId="626"/>
        </pc:sldMkLst>
        <pc:spChg chg="mod">
          <ac:chgData name="Paul Easter" userId="6549cd31feb53bc1" providerId="LiveId" clId="{F5BFAF9B-C4DD-4A24-93CB-FFA5B9249443}" dt="2022-03-22T01:56:21.369" v="7108" actId="20577"/>
          <ac:spMkLst>
            <pc:docMk/>
            <pc:sldMk cId="1346897896" sldId="626"/>
            <ac:spMk id="8" creationId="{E2F794A7-8C4C-4A3F-A33D-B76FD77934A3}"/>
          </ac:spMkLst>
        </pc:spChg>
      </pc:sldChg>
      <pc:sldChg chg="modSp mod">
        <pc:chgData name="Paul Easter" userId="6549cd31feb53bc1" providerId="LiveId" clId="{F5BFAF9B-C4DD-4A24-93CB-FFA5B9249443}" dt="2022-03-03T03:17:31.467" v="794" actId="13243"/>
        <pc:sldMkLst>
          <pc:docMk/>
          <pc:sldMk cId="356227525" sldId="627"/>
        </pc:sldMkLst>
        <pc:graphicFrameChg chg="modGraphic">
          <ac:chgData name="Paul Easter" userId="6549cd31feb53bc1" providerId="LiveId" clId="{F5BFAF9B-C4DD-4A24-93CB-FFA5B9249443}" dt="2022-03-03T03:17:31.467" v="794" actId="13243"/>
          <ac:graphicFrameMkLst>
            <pc:docMk/>
            <pc:sldMk cId="356227525" sldId="627"/>
            <ac:graphicFrameMk id="7" creationId="{662272C8-27BC-4617-9579-D67CC2B44B58}"/>
          </ac:graphicFrameMkLst>
        </pc:graphicFrameChg>
      </pc:sldChg>
      <pc:sldChg chg="addSp delSp modSp mod">
        <pc:chgData name="Paul Easter" userId="6549cd31feb53bc1" providerId="LiveId" clId="{F5BFAF9B-C4DD-4A24-93CB-FFA5B9249443}" dt="2022-03-27T07:28:15.350" v="11294" actId="1035"/>
        <pc:sldMkLst>
          <pc:docMk/>
          <pc:sldMk cId="4249412308" sldId="628"/>
        </pc:sldMkLst>
        <pc:spChg chg="add del mod ord">
          <ac:chgData name="Paul Easter" userId="6549cd31feb53bc1" providerId="LiveId" clId="{F5BFAF9B-C4DD-4A24-93CB-FFA5B9249443}" dt="2022-03-27T07:27:17.227" v="11278" actId="478"/>
          <ac:spMkLst>
            <pc:docMk/>
            <pc:sldMk cId="4249412308" sldId="628"/>
            <ac:spMk id="7" creationId="{E33165EA-E4FA-4B20-A833-7AEE3DCC425C}"/>
          </ac:spMkLst>
        </pc:spChg>
        <pc:spChg chg="mod">
          <ac:chgData name="Paul Easter" userId="6549cd31feb53bc1" providerId="LiveId" clId="{F5BFAF9B-C4DD-4A24-93CB-FFA5B9249443}" dt="2022-03-03T03:24:46.496" v="986" actId="14100"/>
          <ac:spMkLst>
            <pc:docMk/>
            <pc:sldMk cId="4249412308" sldId="628"/>
            <ac:spMk id="8" creationId="{E2F794A7-8C4C-4A3F-A33D-B76FD77934A3}"/>
          </ac:spMkLst>
        </pc:spChg>
        <pc:spChg chg="mod">
          <ac:chgData name="Paul Easter" userId="6549cd31feb53bc1" providerId="LiveId" clId="{F5BFAF9B-C4DD-4A24-93CB-FFA5B9249443}" dt="2022-03-03T03:14:45.159" v="731"/>
          <ac:spMkLst>
            <pc:docMk/>
            <pc:sldMk cId="4249412308" sldId="628"/>
            <ac:spMk id="14" creationId="{D1A264E9-38AC-47A4-83E2-D3C122E48CFC}"/>
          </ac:spMkLst>
        </pc:spChg>
        <pc:graphicFrameChg chg="add mod modGraphic">
          <ac:chgData name="Paul Easter" userId="6549cd31feb53bc1" providerId="LiveId" clId="{F5BFAF9B-C4DD-4A24-93CB-FFA5B9249443}" dt="2022-03-27T07:28:15.350" v="11294" actId="1035"/>
          <ac:graphicFrameMkLst>
            <pc:docMk/>
            <pc:sldMk cId="4249412308" sldId="628"/>
            <ac:graphicFrameMk id="5" creationId="{2E14958E-32AD-4700-9A29-0E1D80C717E2}"/>
          </ac:graphicFrameMkLst>
        </pc:graphicFrameChg>
        <pc:graphicFrameChg chg="add del mod modGraphic">
          <ac:chgData name="Paul Easter" userId="6549cd31feb53bc1" providerId="LiveId" clId="{F5BFAF9B-C4DD-4A24-93CB-FFA5B9249443}" dt="2022-03-27T07:27:18.825" v="11279" actId="478"/>
          <ac:graphicFrameMkLst>
            <pc:docMk/>
            <pc:sldMk cId="4249412308" sldId="628"/>
            <ac:graphicFrameMk id="6" creationId="{EA83CE31-9239-4C16-BBDD-E3BEB3F634C7}"/>
          </ac:graphicFrameMkLst>
        </pc:graphicFrameChg>
      </pc:sldChg>
      <pc:sldChg chg="modSp mod">
        <pc:chgData name="Paul Easter" userId="6549cd31feb53bc1" providerId="LiveId" clId="{F5BFAF9B-C4DD-4A24-93CB-FFA5B9249443}" dt="2022-03-03T02:05:07.619" v="673" actId="20577"/>
        <pc:sldMkLst>
          <pc:docMk/>
          <pc:sldMk cId="1677375827" sldId="629"/>
        </pc:sldMkLst>
        <pc:spChg chg="mod">
          <ac:chgData name="Paul Easter" userId="6549cd31feb53bc1" providerId="LiveId" clId="{F5BFAF9B-C4DD-4A24-93CB-FFA5B9249443}" dt="2022-03-03T02:05:07.619" v="673" actId="20577"/>
          <ac:spMkLst>
            <pc:docMk/>
            <pc:sldMk cId="1677375827" sldId="629"/>
            <ac:spMk id="8" creationId="{E2F794A7-8C4C-4A3F-A33D-B76FD77934A3}"/>
          </ac:spMkLst>
        </pc:spChg>
      </pc:sldChg>
      <pc:sldChg chg="modSp mod">
        <pc:chgData name="Paul Easter" userId="6549cd31feb53bc1" providerId="LiveId" clId="{F5BFAF9B-C4DD-4A24-93CB-FFA5B9249443}" dt="2022-03-22T01:54:20.516" v="7070" actId="20577"/>
        <pc:sldMkLst>
          <pc:docMk/>
          <pc:sldMk cId="3851357243" sldId="630"/>
        </pc:sldMkLst>
        <pc:spChg chg="mod">
          <ac:chgData name="Paul Easter" userId="6549cd31feb53bc1" providerId="LiveId" clId="{F5BFAF9B-C4DD-4A24-93CB-FFA5B9249443}" dt="2022-03-22T00:23:41.394" v="7009"/>
          <ac:spMkLst>
            <pc:docMk/>
            <pc:sldMk cId="3851357243" sldId="630"/>
            <ac:spMk id="8" creationId="{E2F794A7-8C4C-4A3F-A33D-B76FD77934A3}"/>
          </ac:spMkLst>
        </pc:spChg>
        <pc:graphicFrameChg chg="mod modGraphic">
          <ac:chgData name="Paul Easter" userId="6549cd31feb53bc1" providerId="LiveId" clId="{F5BFAF9B-C4DD-4A24-93CB-FFA5B9249443}" dt="2022-03-22T01:54:20.516" v="7070" actId="20577"/>
          <ac:graphicFrameMkLst>
            <pc:docMk/>
            <pc:sldMk cId="3851357243" sldId="630"/>
            <ac:graphicFrameMk id="6" creationId="{998D6E3A-3012-4917-B9DF-733613E2B4EF}"/>
          </ac:graphicFrameMkLst>
        </pc:graphicFrameChg>
      </pc:sldChg>
      <pc:sldChg chg="modSp">
        <pc:chgData name="Paul Easter" userId="6549cd31feb53bc1" providerId="LiveId" clId="{F5BFAF9B-C4DD-4A24-93CB-FFA5B9249443}" dt="2022-03-19T09:14:09.705" v="6874"/>
        <pc:sldMkLst>
          <pc:docMk/>
          <pc:sldMk cId="2151317326" sldId="632"/>
        </pc:sldMkLst>
        <pc:spChg chg="mod">
          <ac:chgData name="Paul Easter" userId="6549cd31feb53bc1" providerId="LiveId" clId="{F5BFAF9B-C4DD-4A24-93CB-FFA5B9249443}" dt="2022-03-19T09:14:09.705" v="6874"/>
          <ac:spMkLst>
            <pc:docMk/>
            <pc:sldMk cId="2151317326" sldId="632"/>
            <ac:spMk id="10" creationId="{750F2511-01FA-4A6A-8826-6557C858B312}"/>
          </ac:spMkLst>
        </pc:spChg>
        <pc:graphicFrameChg chg="mod">
          <ac:chgData name="Paul Easter" userId="6549cd31feb53bc1" providerId="LiveId" clId="{F5BFAF9B-C4DD-4A24-93CB-FFA5B9249443}" dt="2022-03-09T10:32:04.164" v="1539" actId="20577"/>
          <ac:graphicFrameMkLst>
            <pc:docMk/>
            <pc:sldMk cId="2151317326" sldId="632"/>
            <ac:graphicFrameMk id="9" creationId="{431B01B1-23F3-4269-8E5A-484AC05739A0}"/>
          </ac:graphicFrameMkLst>
        </pc:graphicFrameChg>
      </pc:sldChg>
      <pc:sldChg chg="modSp">
        <pc:chgData name="Paul Easter" userId="6549cd31feb53bc1" providerId="LiveId" clId="{F5BFAF9B-C4DD-4A24-93CB-FFA5B9249443}" dt="2022-03-27T06:53:16.430" v="10018" actId="20577"/>
        <pc:sldMkLst>
          <pc:docMk/>
          <pc:sldMk cId="554236151" sldId="633"/>
        </pc:sldMkLst>
        <pc:spChg chg="mod">
          <ac:chgData name="Paul Easter" userId="6549cd31feb53bc1" providerId="LiveId" clId="{F5BFAF9B-C4DD-4A24-93CB-FFA5B9249443}" dt="2022-03-27T06:53:16.430" v="10018" actId="20577"/>
          <ac:spMkLst>
            <pc:docMk/>
            <pc:sldMk cId="554236151" sldId="633"/>
            <ac:spMk id="10" creationId="{750F2511-01FA-4A6A-8826-6557C858B312}"/>
          </ac:spMkLst>
        </pc:spChg>
        <pc:graphicFrameChg chg="mod">
          <ac:chgData name="Paul Easter" userId="6549cd31feb53bc1" providerId="LiveId" clId="{F5BFAF9B-C4DD-4A24-93CB-FFA5B9249443}" dt="2022-03-09T10:32:13.487" v="1540" actId="20577"/>
          <ac:graphicFrameMkLst>
            <pc:docMk/>
            <pc:sldMk cId="554236151" sldId="633"/>
            <ac:graphicFrameMk id="9" creationId="{431B01B1-23F3-4269-8E5A-484AC05739A0}"/>
          </ac:graphicFrameMkLst>
        </pc:graphicFrameChg>
      </pc:sldChg>
      <pc:sldChg chg="modSp">
        <pc:chgData name="Paul Easter" userId="6549cd31feb53bc1" providerId="LiveId" clId="{F5BFAF9B-C4DD-4A24-93CB-FFA5B9249443}" dt="2022-03-27T06:53:26.564" v="10028" actId="20577"/>
        <pc:sldMkLst>
          <pc:docMk/>
          <pc:sldMk cId="2243874254" sldId="634"/>
        </pc:sldMkLst>
        <pc:spChg chg="mod">
          <ac:chgData name="Paul Easter" userId="6549cd31feb53bc1" providerId="LiveId" clId="{F5BFAF9B-C4DD-4A24-93CB-FFA5B9249443}" dt="2022-03-27T06:53:26.564" v="10028" actId="20577"/>
          <ac:spMkLst>
            <pc:docMk/>
            <pc:sldMk cId="2243874254" sldId="634"/>
            <ac:spMk id="10" creationId="{750F2511-01FA-4A6A-8826-6557C858B312}"/>
          </ac:spMkLst>
        </pc:spChg>
        <pc:graphicFrameChg chg="mod">
          <ac:chgData name="Paul Easter" userId="6549cd31feb53bc1" providerId="LiveId" clId="{F5BFAF9B-C4DD-4A24-93CB-FFA5B9249443}" dt="2022-03-09T10:32:25.468" v="1542" actId="20577"/>
          <ac:graphicFrameMkLst>
            <pc:docMk/>
            <pc:sldMk cId="2243874254" sldId="634"/>
            <ac:graphicFrameMk id="6" creationId="{B4606D6F-6556-4EA5-9F5B-5581C4170DA8}"/>
          </ac:graphicFrameMkLst>
        </pc:graphicFrameChg>
      </pc:sldChg>
      <pc:sldChg chg="delSp modSp add mod">
        <pc:chgData name="Paul Easter" userId="6549cd31feb53bc1" providerId="LiveId" clId="{F5BFAF9B-C4DD-4A24-93CB-FFA5B9249443}" dt="2022-03-03T10:59:46.302" v="1169" actId="478"/>
        <pc:sldMkLst>
          <pc:docMk/>
          <pc:sldMk cId="2776129910" sldId="636"/>
        </pc:sldMkLst>
        <pc:spChg chg="del">
          <ac:chgData name="Paul Easter" userId="6549cd31feb53bc1" providerId="LiveId" clId="{F5BFAF9B-C4DD-4A24-93CB-FFA5B9249443}" dt="2022-03-03T10:59:46.302" v="1169" actId="478"/>
          <ac:spMkLst>
            <pc:docMk/>
            <pc:sldMk cId="2776129910" sldId="636"/>
            <ac:spMk id="2" creationId="{FCE607BF-6CD2-48D6-91E9-182ECEE61D97}"/>
          </ac:spMkLst>
        </pc:spChg>
        <pc:spChg chg="mod">
          <ac:chgData name="Paul Easter" userId="6549cd31feb53bc1" providerId="LiveId" clId="{F5BFAF9B-C4DD-4A24-93CB-FFA5B9249443}" dt="2022-02-27T14:50:10.536" v="319" actId="113"/>
          <ac:spMkLst>
            <pc:docMk/>
            <pc:sldMk cId="2776129910" sldId="636"/>
            <ac:spMk id="7" creationId="{FCC82E8F-9C62-495F-A272-534CB9DB59B0}"/>
          </ac:spMkLst>
        </pc:spChg>
      </pc:sldChg>
      <pc:sldChg chg="addSp modSp add mod">
        <pc:chgData name="Paul Easter" userId="6549cd31feb53bc1" providerId="LiveId" clId="{F5BFAF9B-C4DD-4A24-93CB-FFA5B9249443}" dt="2022-03-03T01:24:17.170" v="672" actId="313"/>
        <pc:sldMkLst>
          <pc:docMk/>
          <pc:sldMk cId="1058213424" sldId="637"/>
        </pc:sldMkLst>
        <pc:spChg chg="mod">
          <ac:chgData name="Paul Easter" userId="6549cd31feb53bc1" providerId="LiveId" clId="{F5BFAF9B-C4DD-4A24-93CB-FFA5B9249443}" dt="2022-03-03T01:24:17.170" v="672" actId="313"/>
          <ac:spMkLst>
            <pc:docMk/>
            <pc:sldMk cId="1058213424" sldId="637"/>
            <ac:spMk id="8" creationId="{E2F794A7-8C4C-4A3F-A33D-B76FD77934A3}"/>
          </ac:spMkLst>
        </pc:spChg>
        <pc:spChg chg="add mod">
          <ac:chgData name="Paul Easter" userId="6549cd31feb53bc1" providerId="LiveId" clId="{F5BFAF9B-C4DD-4A24-93CB-FFA5B9249443}" dt="2022-03-03T01:22:53.904" v="611" actId="1076"/>
          <ac:spMkLst>
            <pc:docMk/>
            <pc:sldMk cId="1058213424" sldId="637"/>
            <ac:spMk id="11" creationId="{C5831C92-01AE-4E1E-B153-E408BA80AA5B}"/>
          </ac:spMkLst>
        </pc:spChg>
        <pc:spChg chg="mod">
          <ac:chgData name="Paul Easter" userId="6549cd31feb53bc1" providerId="LiveId" clId="{F5BFAF9B-C4DD-4A24-93CB-FFA5B9249443}" dt="2022-03-03T01:20:59.923" v="585" actId="20577"/>
          <ac:spMkLst>
            <pc:docMk/>
            <pc:sldMk cId="1058213424" sldId="637"/>
            <ac:spMk id="14" creationId="{D1A264E9-38AC-47A4-83E2-D3C122E48CFC}"/>
          </ac:spMkLst>
        </pc:spChg>
        <pc:spChg chg="add mod">
          <ac:chgData name="Paul Easter" userId="6549cd31feb53bc1" providerId="LiveId" clId="{F5BFAF9B-C4DD-4A24-93CB-FFA5B9249443}" dt="2022-03-03T01:23:00.918" v="614" actId="20577"/>
          <ac:spMkLst>
            <pc:docMk/>
            <pc:sldMk cId="1058213424" sldId="637"/>
            <ac:spMk id="16" creationId="{47972755-75E6-434D-8B8A-F812E882A42F}"/>
          </ac:spMkLst>
        </pc:spChg>
        <pc:picChg chg="mod">
          <ac:chgData name="Paul Easter" userId="6549cd31feb53bc1" providerId="LiveId" clId="{F5BFAF9B-C4DD-4A24-93CB-FFA5B9249443}" dt="2022-03-03T01:18:01.174" v="341" actId="14826"/>
          <ac:picMkLst>
            <pc:docMk/>
            <pc:sldMk cId="1058213424" sldId="637"/>
            <ac:picMk id="10" creationId="{AB469D8C-0A37-4E62-8856-70628756345B}"/>
          </ac:picMkLst>
        </pc:picChg>
        <pc:cxnChg chg="add mod">
          <ac:chgData name="Paul Easter" userId="6549cd31feb53bc1" providerId="LiveId" clId="{F5BFAF9B-C4DD-4A24-93CB-FFA5B9249443}" dt="2022-03-03T01:23:15.110" v="615" actId="14100"/>
          <ac:cxnSpMkLst>
            <pc:docMk/>
            <pc:sldMk cId="1058213424" sldId="637"/>
            <ac:cxnSpMk id="3" creationId="{4C4A9EAF-7809-4DC2-A4FF-9E75AFD71617}"/>
          </ac:cxnSpMkLst>
        </pc:cxnChg>
        <pc:cxnChg chg="add mod">
          <ac:chgData name="Paul Easter" userId="6549cd31feb53bc1" providerId="LiveId" clId="{F5BFAF9B-C4DD-4A24-93CB-FFA5B9249443}" dt="2022-03-03T01:22:49.610" v="610" actId="14100"/>
          <ac:cxnSpMkLst>
            <pc:docMk/>
            <pc:sldMk cId="1058213424" sldId="637"/>
            <ac:cxnSpMk id="12" creationId="{B769C458-52C5-46A8-AA8E-4B1AA85747B4}"/>
          </ac:cxnSpMkLst>
        </pc:cxnChg>
      </pc:sldChg>
      <pc:sldChg chg="modSp add">
        <pc:chgData name="Paul Easter" userId="6549cd31feb53bc1" providerId="LiveId" clId="{F5BFAF9B-C4DD-4A24-93CB-FFA5B9249443}" dt="2022-03-22T00:21:11.699" v="7001" actId="20577"/>
        <pc:sldMkLst>
          <pc:docMk/>
          <pc:sldMk cId="542737449" sldId="638"/>
        </pc:sldMkLst>
        <pc:spChg chg="mod">
          <ac:chgData name="Paul Easter" userId="6549cd31feb53bc1" providerId="LiveId" clId="{F5BFAF9B-C4DD-4A24-93CB-FFA5B9249443}" dt="2022-03-22T00:21:11.699" v="7001" actId="20577"/>
          <ac:spMkLst>
            <pc:docMk/>
            <pc:sldMk cId="542737449" sldId="638"/>
            <ac:spMk id="8" creationId="{E2F794A7-8C4C-4A3F-A33D-B76FD77934A3}"/>
          </ac:spMkLst>
        </pc:spChg>
      </pc:sldChg>
      <pc:sldChg chg="addSp delSp modSp add mod">
        <pc:chgData name="Paul Easter" userId="6549cd31feb53bc1" providerId="LiveId" clId="{F5BFAF9B-C4DD-4A24-93CB-FFA5B9249443}" dt="2022-03-30T09:53:51.656" v="12040"/>
        <pc:sldMkLst>
          <pc:docMk/>
          <pc:sldMk cId="3939208264" sldId="639"/>
        </pc:sldMkLst>
        <pc:spChg chg="mod">
          <ac:chgData name="Paul Easter" userId="6549cd31feb53bc1" providerId="LiveId" clId="{F5BFAF9B-C4DD-4A24-93CB-FFA5B9249443}" dt="2022-03-30T09:53:51.656" v="12040"/>
          <ac:spMkLst>
            <pc:docMk/>
            <pc:sldMk cId="3939208264" sldId="639"/>
            <ac:spMk id="4" creationId="{03287C0B-7E30-4D98-BAD6-34DE74AB915C}"/>
          </ac:spMkLst>
        </pc:spChg>
        <pc:spChg chg="add mod">
          <ac:chgData name="Paul Easter" userId="6549cd31feb53bc1" providerId="LiveId" clId="{F5BFAF9B-C4DD-4A24-93CB-FFA5B9249443}" dt="2022-03-15T17:07:20.488" v="2217" actId="20577"/>
          <ac:spMkLst>
            <pc:docMk/>
            <pc:sldMk cId="3939208264" sldId="639"/>
            <ac:spMk id="6" creationId="{D1F12B24-2039-4697-8A13-6826CA5F9E64}"/>
          </ac:spMkLst>
        </pc:spChg>
        <pc:spChg chg="del">
          <ac:chgData name="Paul Easter" userId="6549cd31feb53bc1" providerId="LiveId" clId="{F5BFAF9B-C4DD-4A24-93CB-FFA5B9249443}" dt="2022-03-15T03:05:30.069" v="1596" actId="478"/>
          <ac:spMkLst>
            <pc:docMk/>
            <pc:sldMk cId="3939208264" sldId="639"/>
            <ac:spMk id="8" creationId="{25EA3FAA-5CCF-4059-B3C8-E2EAC61B2851}"/>
          </ac:spMkLst>
        </pc:spChg>
      </pc:sldChg>
      <pc:sldChg chg="addSp delSp modSp add mod ord">
        <pc:chgData name="Paul Easter" userId="6549cd31feb53bc1" providerId="LiveId" clId="{F5BFAF9B-C4DD-4A24-93CB-FFA5B9249443}" dt="2022-03-15T04:36:39.778" v="1923"/>
        <pc:sldMkLst>
          <pc:docMk/>
          <pc:sldMk cId="269166588" sldId="640"/>
        </pc:sldMkLst>
        <pc:spChg chg="mod">
          <ac:chgData name="Paul Easter" userId="6549cd31feb53bc1" providerId="LiveId" clId="{F5BFAF9B-C4DD-4A24-93CB-FFA5B9249443}" dt="2022-03-15T04:28:39.488" v="1733" actId="14100"/>
          <ac:spMkLst>
            <pc:docMk/>
            <pc:sldMk cId="269166588" sldId="640"/>
            <ac:spMk id="7" creationId="{7C59BA3A-F975-4A0F-8DB0-62CE590C64A2}"/>
          </ac:spMkLst>
        </pc:spChg>
        <pc:spChg chg="mod">
          <ac:chgData name="Paul Easter" userId="6549cd31feb53bc1" providerId="LiveId" clId="{F5BFAF9B-C4DD-4A24-93CB-FFA5B9249443}" dt="2022-03-15T04:35:52.253" v="1919" actId="20577"/>
          <ac:spMkLst>
            <pc:docMk/>
            <pc:sldMk cId="269166588" sldId="640"/>
            <ac:spMk id="8" creationId="{E2F794A7-8C4C-4A3F-A33D-B76FD77934A3}"/>
          </ac:spMkLst>
        </pc:spChg>
        <pc:spChg chg="del">
          <ac:chgData name="Paul Easter" userId="6549cd31feb53bc1" providerId="LiveId" clId="{F5BFAF9B-C4DD-4A24-93CB-FFA5B9249443}" dt="2022-03-15T04:28:36.501" v="1732" actId="478"/>
          <ac:spMkLst>
            <pc:docMk/>
            <pc:sldMk cId="269166588" sldId="640"/>
            <ac:spMk id="9" creationId="{45B8BCD3-5F78-4810-ADA1-8F004E775693}"/>
          </ac:spMkLst>
        </pc:spChg>
        <pc:spChg chg="mod">
          <ac:chgData name="Paul Easter" userId="6549cd31feb53bc1" providerId="LiveId" clId="{F5BFAF9B-C4DD-4A24-93CB-FFA5B9249443}" dt="2022-03-15T04:30:23.321" v="1742" actId="20577"/>
          <ac:spMkLst>
            <pc:docMk/>
            <pc:sldMk cId="269166588" sldId="640"/>
            <ac:spMk id="14" creationId="{D1A264E9-38AC-47A4-83E2-D3C122E48CFC}"/>
          </ac:spMkLst>
        </pc:spChg>
        <pc:picChg chg="add mod">
          <ac:chgData name="Paul Easter" userId="6549cd31feb53bc1" providerId="LiveId" clId="{F5BFAF9B-C4DD-4A24-93CB-FFA5B9249443}" dt="2022-03-15T04:31:33.498" v="1755" actId="1076"/>
          <ac:picMkLst>
            <pc:docMk/>
            <pc:sldMk cId="269166588" sldId="640"/>
            <ac:picMk id="1026" creationId="{1DA56F97-3478-4888-AD82-3C329AFA0D80}"/>
          </ac:picMkLst>
        </pc:picChg>
      </pc:sldChg>
      <pc:sldChg chg="add del">
        <pc:chgData name="Paul Easter" userId="6549cd31feb53bc1" providerId="LiveId" clId="{F5BFAF9B-C4DD-4A24-93CB-FFA5B9249443}" dt="2022-03-15T17:15:49.116" v="2219" actId="2696"/>
        <pc:sldMkLst>
          <pc:docMk/>
          <pc:sldMk cId="1375999841" sldId="641"/>
        </pc:sldMkLst>
      </pc:sldChg>
      <pc:sldChg chg="modSp add mod">
        <pc:chgData name="Paul Easter" userId="6549cd31feb53bc1" providerId="LiveId" clId="{F5BFAF9B-C4DD-4A24-93CB-FFA5B9249443}" dt="2022-03-22T01:57:38.338" v="7109" actId="27107"/>
        <pc:sldMkLst>
          <pc:docMk/>
          <pc:sldMk cId="1727867241" sldId="641"/>
        </pc:sldMkLst>
        <pc:spChg chg="mod">
          <ac:chgData name="Paul Easter" userId="6549cd31feb53bc1" providerId="LiveId" clId="{F5BFAF9B-C4DD-4A24-93CB-FFA5B9249443}" dt="2022-03-22T01:57:38.338" v="7109" actId="27107"/>
          <ac:spMkLst>
            <pc:docMk/>
            <pc:sldMk cId="1727867241" sldId="641"/>
            <ac:spMk id="8" creationId="{E2F794A7-8C4C-4A3F-A33D-B76FD77934A3}"/>
          </ac:spMkLst>
        </pc:spChg>
        <pc:spChg chg="mod">
          <ac:chgData name="Paul Easter" userId="6549cd31feb53bc1" providerId="LiveId" clId="{F5BFAF9B-C4DD-4A24-93CB-FFA5B9249443}" dt="2022-03-15T17:39:24.149" v="3513" actId="20577"/>
          <ac:spMkLst>
            <pc:docMk/>
            <pc:sldMk cId="1727867241" sldId="641"/>
            <ac:spMk id="13" creationId="{00000000-0000-0000-0000-000000000000}"/>
          </ac:spMkLst>
        </pc:spChg>
      </pc:sldChg>
      <pc:sldChg chg="addSp delSp modSp add del mod">
        <pc:chgData name="Paul Easter" userId="6549cd31feb53bc1" providerId="LiveId" clId="{F5BFAF9B-C4DD-4A24-93CB-FFA5B9249443}" dt="2022-03-15T17:39:02.824" v="3506" actId="2696"/>
        <pc:sldMkLst>
          <pc:docMk/>
          <pc:sldMk cId="3368288585" sldId="641"/>
        </pc:sldMkLst>
        <pc:spChg chg="del">
          <ac:chgData name="Paul Easter" userId="6549cd31feb53bc1" providerId="LiveId" clId="{F5BFAF9B-C4DD-4A24-93CB-FFA5B9249443}" dt="2022-03-15T17:36:07.762" v="3492" actId="478"/>
          <ac:spMkLst>
            <pc:docMk/>
            <pc:sldMk cId="3368288585" sldId="641"/>
            <ac:spMk id="7" creationId="{7C59BA3A-F975-4A0F-8DB0-62CE590C64A2}"/>
          </ac:spMkLst>
        </pc:spChg>
        <pc:spChg chg="mod">
          <ac:chgData name="Paul Easter" userId="6549cd31feb53bc1" providerId="LiveId" clId="{F5BFAF9B-C4DD-4A24-93CB-FFA5B9249443}" dt="2022-03-15T17:37:46.286" v="3500" actId="14100"/>
          <ac:spMkLst>
            <pc:docMk/>
            <pc:sldMk cId="3368288585" sldId="641"/>
            <ac:spMk id="8" creationId="{E2F794A7-8C4C-4A3F-A33D-B76FD77934A3}"/>
          </ac:spMkLst>
        </pc:spChg>
        <pc:spChg chg="del">
          <ac:chgData name="Paul Easter" userId="6549cd31feb53bc1" providerId="LiveId" clId="{F5BFAF9B-C4DD-4A24-93CB-FFA5B9249443}" dt="2022-03-15T17:36:06.175" v="3491" actId="478"/>
          <ac:spMkLst>
            <pc:docMk/>
            <pc:sldMk cId="3368288585" sldId="641"/>
            <ac:spMk id="9" creationId="{45B8BCD3-5F78-4810-ADA1-8F004E775693}"/>
          </ac:spMkLst>
        </pc:spChg>
        <pc:spChg chg="mod">
          <ac:chgData name="Paul Easter" userId="6549cd31feb53bc1" providerId="LiveId" clId="{F5BFAF9B-C4DD-4A24-93CB-FFA5B9249443}" dt="2022-03-15T17:16:44.323" v="2223"/>
          <ac:spMkLst>
            <pc:docMk/>
            <pc:sldMk cId="3368288585" sldId="641"/>
            <ac:spMk id="13" creationId="{00000000-0000-0000-0000-000000000000}"/>
          </ac:spMkLst>
        </pc:spChg>
        <pc:spChg chg="mod">
          <ac:chgData name="Paul Easter" userId="6549cd31feb53bc1" providerId="LiveId" clId="{F5BFAF9B-C4DD-4A24-93CB-FFA5B9249443}" dt="2022-03-15T17:16:56.770" v="2233" actId="20577"/>
          <ac:spMkLst>
            <pc:docMk/>
            <pc:sldMk cId="3368288585" sldId="641"/>
            <ac:spMk id="14" creationId="{D1A264E9-38AC-47A4-83E2-D3C122E48CFC}"/>
          </ac:spMkLst>
        </pc:spChg>
        <pc:picChg chg="add mod">
          <ac:chgData name="Paul Easter" userId="6549cd31feb53bc1" providerId="LiveId" clId="{F5BFAF9B-C4DD-4A24-93CB-FFA5B9249443}" dt="2022-03-15T17:38:13.599" v="3505" actId="1076"/>
          <ac:picMkLst>
            <pc:docMk/>
            <pc:sldMk cId="3368288585" sldId="641"/>
            <ac:picMk id="1026" creationId="{F1FC9E68-D342-45B5-99E3-04FEBE4D17C5}"/>
          </ac:picMkLst>
        </pc:picChg>
      </pc:sldChg>
      <pc:sldChg chg="add del">
        <pc:chgData name="Paul Easter" userId="6549cd31feb53bc1" providerId="LiveId" clId="{F5BFAF9B-C4DD-4A24-93CB-FFA5B9249443}" dt="2022-03-15T17:16:20.747" v="2221" actId="2696"/>
        <pc:sldMkLst>
          <pc:docMk/>
          <pc:sldMk cId="3479062789" sldId="641"/>
        </pc:sldMkLst>
      </pc:sldChg>
      <pc:sldChg chg="addSp delSp modSp add mod">
        <pc:chgData name="Paul Easter" userId="6549cd31feb53bc1" providerId="LiveId" clId="{F5BFAF9B-C4DD-4A24-93CB-FFA5B9249443}" dt="2022-03-30T04:04:29.582" v="11899" actId="20577"/>
        <pc:sldMkLst>
          <pc:docMk/>
          <pc:sldMk cId="1231608058" sldId="642"/>
        </pc:sldMkLst>
        <pc:spChg chg="del">
          <ac:chgData name="Paul Easter" userId="6549cd31feb53bc1" providerId="LiveId" clId="{F5BFAF9B-C4DD-4A24-93CB-FFA5B9249443}" dt="2022-03-16T01:43:43.130" v="3562" actId="478"/>
          <ac:spMkLst>
            <pc:docMk/>
            <pc:sldMk cId="1231608058" sldId="642"/>
            <ac:spMk id="4" creationId="{B81F4FE5-F2E6-4398-9D9C-7A56FACA4651}"/>
          </ac:spMkLst>
        </pc:spChg>
        <pc:spChg chg="mod">
          <ac:chgData name="Paul Easter" userId="6549cd31feb53bc1" providerId="LiveId" clId="{F5BFAF9B-C4DD-4A24-93CB-FFA5B9249443}" dt="2022-03-30T04:04:29.582" v="11899" actId="20577"/>
          <ac:spMkLst>
            <pc:docMk/>
            <pc:sldMk cId="1231608058" sldId="642"/>
            <ac:spMk id="8" creationId="{E2F794A7-8C4C-4A3F-A33D-B76FD77934A3}"/>
          </ac:spMkLst>
        </pc:spChg>
        <pc:picChg chg="del">
          <ac:chgData name="Paul Easter" userId="6549cd31feb53bc1" providerId="LiveId" clId="{F5BFAF9B-C4DD-4A24-93CB-FFA5B9249443}" dt="2022-03-16T01:43:43.871" v="3563" actId="478"/>
          <ac:picMkLst>
            <pc:docMk/>
            <pc:sldMk cId="1231608058" sldId="642"/>
            <ac:picMk id="9" creationId="{22B981C7-4BE7-49DD-823B-13A81A9F86E1}"/>
          </ac:picMkLst>
        </pc:picChg>
        <pc:picChg chg="add del mod">
          <ac:chgData name="Paul Easter" userId="6549cd31feb53bc1" providerId="LiveId" clId="{F5BFAF9B-C4DD-4A24-93CB-FFA5B9249443}" dt="2022-03-18T15:28:50.302" v="6694" actId="478"/>
          <ac:picMkLst>
            <pc:docMk/>
            <pc:sldMk cId="1231608058" sldId="642"/>
            <ac:picMk id="9" creationId="{CD7251A2-AAC3-4783-A051-B5A11DC89ABA}"/>
          </ac:picMkLst>
        </pc:picChg>
        <pc:picChg chg="del mod">
          <ac:chgData name="Paul Easter" userId="6549cd31feb53bc1" providerId="LiveId" clId="{F5BFAF9B-C4DD-4A24-93CB-FFA5B9249443}" dt="2022-03-18T15:28:36.344" v="6692" actId="478"/>
          <ac:picMkLst>
            <pc:docMk/>
            <pc:sldMk cId="1231608058" sldId="642"/>
            <ac:picMk id="10" creationId="{AB469D8C-0A37-4E62-8856-70628756345B}"/>
          </ac:picMkLst>
        </pc:picChg>
        <pc:picChg chg="add mod">
          <ac:chgData name="Paul Easter" userId="6549cd31feb53bc1" providerId="LiveId" clId="{F5BFAF9B-C4DD-4A24-93CB-FFA5B9249443}" dt="2022-03-18T15:28:46.990" v="6693"/>
          <ac:picMkLst>
            <pc:docMk/>
            <pc:sldMk cId="1231608058" sldId="642"/>
            <ac:picMk id="11" creationId="{55A482FE-80F5-4DE1-B4A6-51E7EC834C53}"/>
          </ac:picMkLst>
        </pc:picChg>
      </pc:sldChg>
      <pc:sldChg chg="modSp add del mod ord">
        <pc:chgData name="Paul Easter" userId="6549cd31feb53bc1" providerId="LiveId" clId="{F5BFAF9B-C4DD-4A24-93CB-FFA5B9249443}" dt="2022-03-30T04:05:00.594" v="11900" actId="2696"/>
        <pc:sldMkLst>
          <pc:docMk/>
          <pc:sldMk cId="1084389415" sldId="643"/>
        </pc:sldMkLst>
        <pc:spChg chg="mod">
          <ac:chgData name="Paul Easter" userId="6549cd31feb53bc1" providerId="LiveId" clId="{F5BFAF9B-C4DD-4A24-93CB-FFA5B9249443}" dt="2022-03-18T15:34:08.645" v="6787" actId="113"/>
          <ac:spMkLst>
            <pc:docMk/>
            <pc:sldMk cId="1084389415" sldId="643"/>
            <ac:spMk id="8" creationId="{E2F794A7-8C4C-4A3F-A33D-B76FD77934A3}"/>
          </ac:spMkLst>
        </pc:spChg>
      </pc:sldChg>
      <pc:sldChg chg="modSp add del mod">
        <pc:chgData name="Paul Easter" userId="6549cd31feb53bc1" providerId="LiveId" clId="{F5BFAF9B-C4DD-4A24-93CB-FFA5B9249443}" dt="2022-03-16T02:18:48.315" v="5713" actId="2696"/>
        <pc:sldMkLst>
          <pc:docMk/>
          <pc:sldMk cId="1735476524" sldId="643"/>
        </pc:sldMkLst>
        <pc:spChg chg="mod">
          <ac:chgData name="Paul Easter" userId="6549cd31feb53bc1" providerId="LiveId" clId="{F5BFAF9B-C4DD-4A24-93CB-FFA5B9249443}" dt="2022-03-16T02:15:57.196" v="5712" actId="20577"/>
          <ac:spMkLst>
            <pc:docMk/>
            <pc:sldMk cId="1735476524" sldId="643"/>
            <ac:spMk id="8" creationId="{E2F794A7-8C4C-4A3F-A33D-B76FD77934A3}"/>
          </ac:spMkLst>
        </pc:spChg>
      </pc:sldChg>
      <pc:sldChg chg="delSp modSp add mod">
        <pc:chgData name="Paul Easter" userId="6549cd31feb53bc1" providerId="LiveId" clId="{F5BFAF9B-C4DD-4A24-93CB-FFA5B9249443}" dt="2022-03-16T07:03:45.085" v="6504" actId="6549"/>
        <pc:sldMkLst>
          <pc:docMk/>
          <pc:sldMk cId="1322280875" sldId="644"/>
        </pc:sldMkLst>
        <pc:spChg chg="mod">
          <ac:chgData name="Paul Easter" userId="6549cd31feb53bc1" providerId="LiveId" clId="{F5BFAF9B-C4DD-4A24-93CB-FFA5B9249443}" dt="2022-03-16T07:03:45.085" v="6504" actId="6549"/>
          <ac:spMkLst>
            <pc:docMk/>
            <pc:sldMk cId="1322280875" sldId="644"/>
            <ac:spMk id="6" creationId="{5A04E985-43B8-4BAB-9FE6-02E5661048CD}"/>
          </ac:spMkLst>
        </pc:spChg>
        <pc:spChg chg="del">
          <ac:chgData name="Paul Easter" userId="6549cd31feb53bc1" providerId="LiveId" clId="{F5BFAF9B-C4DD-4A24-93CB-FFA5B9249443}" dt="2022-03-16T07:03:39.627" v="6502" actId="478"/>
          <ac:spMkLst>
            <pc:docMk/>
            <pc:sldMk cId="1322280875" sldId="644"/>
            <ac:spMk id="10" creationId="{108F491B-6049-407C-A941-25726AF4C9B0}"/>
          </ac:spMkLst>
        </pc:spChg>
      </pc:sldChg>
      <pc:sldChg chg="modSp add del mod">
        <pc:chgData name="Paul Easter" userId="6549cd31feb53bc1" providerId="LiveId" clId="{F5BFAF9B-C4DD-4A24-93CB-FFA5B9249443}" dt="2022-03-22T01:52:21.170" v="7015" actId="2890"/>
        <pc:sldMkLst>
          <pc:docMk/>
          <pc:sldMk cId="707706250" sldId="645"/>
        </pc:sldMkLst>
        <pc:spChg chg="mod">
          <ac:chgData name="Paul Easter" userId="6549cd31feb53bc1" providerId="LiveId" clId="{F5BFAF9B-C4DD-4A24-93CB-FFA5B9249443}" dt="2022-03-22T01:52:16.727" v="7011" actId="6549"/>
          <ac:spMkLst>
            <pc:docMk/>
            <pc:sldMk cId="707706250" sldId="645"/>
            <ac:spMk id="8" creationId="{E2F794A7-8C4C-4A3F-A33D-B76FD77934A3}"/>
          </ac:spMkLst>
        </pc:spChg>
      </pc:sldChg>
      <pc:sldChg chg="add del">
        <pc:chgData name="Paul Easter" userId="6549cd31feb53bc1" providerId="LiveId" clId="{F5BFAF9B-C4DD-4A24-93CB-FFA5B9249443}" dt="2022-03-27T04:18:47.869" v="7145"/>
        <pc:sldMkLst>
          <pc:docMk/>
          <pc:sldMk cId="1330200599" sldId="645"/>
        </pc:sldMkLst>
      </pc:sldChg>
      <pc:sldChg chg="modSp add mod">
        <pc:chgData name="Paul Easter" userId="6549cd31feb53bc1" providerId="LiveId" clId="{F5BFAF9B-C4DD-4A24-93CB-FFA5B9249443}" dt="2022-03-29T10:17:37.446" v="11875" actId="20577"/>
        <pc:sldMkLst>
          <pc:docMk/>
          <pc:sldMk cId="4260573123" sldId="646"/>
        </pc:sldMkLst>
        <pc:spChg chg="mod">
          <ac:chgData name="Paul Easter" userId="6549cd31feb53bc1" providerId="LiveId" clId="{F5BFAF9B-C4DD-4A24-93CB-FFA5B9249443}" dt="2022-03-29T10:17:37.446" v="11875" actId="20577"/>
          <ac:spMkLst>
            <pc:docMk/>
            <pc:sldMk cId="4260573123" sldId="646"/>
            <ac:spMk id="4" creationId="{03287C0B-7E30-4D98-BAD6-34DE74AB915C}"/>
          </ac:spMkLst>
        </pc:spChg>
      </pc:sldChg>
      <pc:sldChg chg="addSp delSp modSp add mod">
        <pc:chgData name="Paul Easter" userId="6549cd31feb53bc1" providerId="LiveId" clId="{F5BFAF9B-C4DD-4A24-93CB-FFA5B9249443}" dt="2022-03-29T10:15:53.144" v="11853" actId="1035"/>
        <pc:sldMkLst>
          <pc:docMk/>
          <pc:sldMk cId="3064090795" sldId="647"/>
        </pc:sldMkLst>
        <pc:spChg chg="mod">
          <ac:chgData name="Paul Easter" userId="6549cd31feb53bc1" providerId="LiveId" clId="{F5BFAF9B-C4DD-4A24-93CB-FFA5B9249443}" dt="2022-03-29T10:15:06.984" v="11845" actId="14100"/>
          <ac:spMkLst>
            <pc:docMk/>
            <pc:sldMk cId="3064090795" sldId="647"/>
            <ac:spMk id="6" creationId="{5A04E985-43B8-4BAB-9FE6-02E5661048CD}"/>
          </ac:spMkLst>
        </pc:spChg>
        <pc:spChg chg="add del mod">
          <ac:chgData name="Paul Easter" userId="6549cd31feb53bc1" providerId="LiveId" clId="{F5BFAF9B-C4DD-4A24-93CB-FFA5B9249443}" dt="2022-03-29T10:15:00.700" v="11840" actId="1076"/>
          <ac:spMkLst>
            <pc:docMk/>
            <pc:sldMk cId="3064090795" sldId="647"/>
            <ac:spMk id="7" creationId="{9DFB2616-94F7-48CB-85E3-875D2378619A}"/>
          </ac:spMkLst>
        </pc:spChg>
        <pc:spChg chg="mod">
          <ac:chgData name="Paul Easter" userId="6549cd31feb53bc1" providerId="LiveId" clId="{F5BFAF9B-C4DD-4A24-93CB-FFA5B9249443}" dt="2022-03-27T06:26:49.970" v="8783" actId="20577"/>
          <ac:spMkLst>
            <pc:docMk/>
            <pc:sldMk cId="3064090795" sldId="647"/>
            <ac:spMk id="14" creationId="{D1A264E9-38AC-47A4-83E2-D3C122E48CFC}"/>
          </ac:spMkLst>
        </pc:spChg>
        <pc:spChg chg="add del mod">
          <ac:chgData name="Paul Easter" userId="6549cd31feb53bc1" providerId="LiveId" clId="{F5BFAF9B-C4DD-4A24-93CB-FFA5B9249443}" dt="2022-03-27T06:22:27.572" v="8580" actId="478"/>
          <ac:spMkLst>
            <pc:docMk/>
            <pc:sldMk cId="3064090795" sldId="647"/>
            <ac:spMk id="18" creationId="{96109554-3575-4894-8398-B303F31836DD}"/>
          </ac:spMkLst>
        </pc:spChg>
        <pc:grpChg chg="del">
          <ac:chgData name="Paul Easter" userId="6549cd31feb53bc1" providerId="LiveId" clId="{F5BFAF9B-C4DD-4A24-93CB-FFA5B9249443}" dt="2022-03-27T06:14:49.848" v="8107" actId="478"/>
          <ac:grpSpMkLst>
            <pc:docMk/>
            <pc:sldMk cId="3064090795" sldId="647"/>
            <ac:grpSpMk id="2" creationId="{13A0D25A-C997-4233-953F-7A81276D4470}"/>
          </ac:grpSpMkLst>
        </pc:grpChg>
        <pc:graphicFrameChg chg="del mod ord modGraphic">
          <ac:chgData name="Paul Easter" userId="6549cd31feb53bc1" providerId="LiveId" clId="{F5BFAF9B-C4DD-4A24-93CB-FFA5B9249443}" dt="2022-03-27T07:40:51.233" v="11646" actId="478"/>
          <ac:graphicFrameMkLst>
            <pc:docMk/>
            <pc:sldMk cId="3064090795" sldId="647"/>
            <ac:graphicFrameMk id="7" creationId="{A188C39D-24E6-450F-B607-0C144D963762}"/>
          </ac:graphicFrameMkLst>
        </pc:graphicFrameChg>
        <pc:graphicFrameChg chg="add mod">
          <ac:chgData name="Paul Easter" userId="6549cd31feb53bc1" providerId="LiveId" clId="{F5BFAF9B-C4DD-4A24-93CB-FFA5B9249443}" dt="2022-03-29T10:15:53.144" v="11853" actId="1035"/>
          <ac:graphicFrameMkLst>
            <pc:docMk/>
            <pc:sldMk cId="3064090795" sldId="647"/>
            <ac:graphicFrameMk id="19" creationId="{17A91C15-684A-4897-A11D-9CB26C5D4C93}"/>
          </ac:graphicFrameMkLst>
        </pc:graphicFrameChg>
      </pc:sldChg>
      <pc:sldChg chg="addSp delSp modSp add del mod">
        <pc:chgData name="Paul Easter" userId="6549cd31feb53bc1" providerId="LiveId" clId="{F5BFAF9B-C4DD-4A24-93CB-FFA5B9249443}" dt="2022-03-29T10:16:09.169" v="11854" actId="2696"/>
        <pc:sldMkLst>
          <pc:docMk/>
          <pc:sldMk cId="147065833" sldId="648"/>
        </pc:sldMkLst>
        <pc:spChg chg="mod">
          <ac:chgData name="Paul Easter" userId="6549cd31feb53bc1" providerId="LiveId" clId="{F5BFAF9B-C4DD-4A24-93CB-FFA5B9249443}" dt="2022-03-27T06:23:17.462" v="8601" actId="20577"/>
          <ac:spMkLst>
            <pc:docMk/>
            <pc:sldMk cId="147065833" sldId="648"/>
            <ac:spMk id="6" creationId="{5A04E985-43B8-4BAB-9FE6-02E5661048CD}"/>
          </ac:spMkLst>
        </pc:spChg>
        <pc:spChg chg="mod">
          <ac:chgData name="Paul Easter" userId="6549cd31feb53bc1" providerId="LiveId" clId="{F5BFAF9B-C4DD-4A24-93CB-FFA5B9249443}" dt="2022-03-27T06:27:00.132" v="8784"/>
          <ac:spMkLst>
            <pc:docMk/>
            <pc:sldMk cId="147065833" sldId="648"/>
            <ac:spMk id="14" creationId="{D1A264E9-38AC-47A4-83E2-D3C122E48CFC}"/>
          </ac:spMkLst>
        </pc:spChg>
        <pc:spChg chg="add del mod">
          <ac:chgData name="Paul Easter" userId="6549cd31feb53bc1" providerId="LiveId" clId="{F5BFAF9B-C4DD-4A24-93CB-FFA5B9249443}" dt="2022-03-27T06:27:45.045" v="8793" actId="20577"/>
          <ac:spMkLst>
            <pc:docMk/>
            <pc:sldMk cId="147065833" sldId="648"/>
            <ac:spMk id="18" creationId="{96109554-3575-4894-8398-B303F31836DD}"/>
          </ac:spMkLst>
        </pc:spChg>
        <pc:graphicFrameChg chg="mod">
          <ac:chgData name="Paul Easter" userId="6549cd31feb53bc1" providerId="LiveId" clId="{F5BFAF9B-C4DD-4A24-93CB-FFA5B9249443}" dt="2022-03-27T07:00:04.642" v="10354" actId="1036"/>
          <ac:graphicFrameMkLst>
            <pc:docMk/>
            <pc:sldMk cId="147065833" sldId="648"/>
            <ac:graphicFrameMk id="7" creationId="{A188C39D-24E6-450F-B607-0C144D963762}"/>
          </ac:graphicFrameMkLst>
        </pc:graphicFrameChg>
      </pc:sldChg>
      <pc:sldChg chg="modSp add mod">
        <pc:chgData name="Paul Easter" userId="6549cd31feb53bc1" providerId="LiveId" clId="{F5BFAF9B-C4DD-4A24-93CB-FFA5B9249443}" dt="2022-03-27T06:45:39.451" v="9898" actId="113"/>
        <pc:sldMkLst>
          <pc:docMk/>
          <pc:sldMk cId="3160706909" sldId="649"/>
        </pc:sldMkLst>
        <pc:spChg chg="mod">
          <ac:chgData name="Paul Easter" userId="6549cd31feb53bc1" providerId="LiveId" clId="{F5BFAF9B-C4DD-4A24-93CB-FFA5B9249443}" dt="2022-03-27T06:45:39.451" v="9898" actId="113"/>
          <ac:spMkLst>
            <pc:docMk/>
            <pc:sldMk cId="3160706909" sldId="649"/>
            <ac:spMk id="6" creationId="{5A04E985-43B8-4BAB-9FE6-02E5661048CD}"/>
          </ac:spMkLst>
        </pc:spChg>
        <pc:spChg chg="mod">
          <ac:chgData name="Paul Easter" userId="6549cd31feb53bc1" providerId="LiveId" clId="{F5BFAF9B-C4DD-4A24-93CB-FFA5B9249443}" dt="2022-03-27T06:45:11.292" v="9890" actId="20577"/>
          <ac:spMkLst>
            <pc:docMk/>
            <pc:sldMk cId="3160706909" sldId="649"/>
            <ac:spMk id="14" creationId="{D1A264E9-38AC-47A4-83E2-D3C122E48CFC}"/>
          </ac:spMkLst>
        </pc:spChg>
      </pc:sldChg>
      <pc:sldChg chg="addSp delSp modSp add mod">
        <pc:chgData name="Paul Easter" userId="6549cd31feb53bc1" providerId="LiveId" clId="{F5BFAF9B-C4DD-4A24-93CB-FFA5B9249443}" dt="2022-03-27T07:31:40.849" v="11439" actId="113"/>
        <pc:sldMkLst>
          <pc:docMk/>
          <pc:sldMk cId="1749430701" sldId="650"/>
        </pc:sldMkLst>
        <pc:spChg chg="del mod">
          <ac:chgData name="Paul Easter" userId="6549cd31feb53bc1" providerId="LiveId" clId="{F5BFAF9B-C4DD-4A24-93CB-FFA5B9249443}" dt="2022-03-27T07:27:46.769" v="11287" actId="478"/>
          <ac:spMkLst>
            <pc:docMk/>
            <pc:sldMk cId="1749430701" sldId="650"/>
            <ac:spMk id="7" creationId="{E33165EA-E4FA-4B20-A833-7AEE3DCC425C}"/>
          </ac:spMkLst>
        </pc:spChg>
        <pc:spChg chg="mod">
          <ac:chgData name="Paul Easter" userId="6549cd31feb53bc1" providerId="LiveId" clId="{F5BFAF9B-C4DD-4A24-93CB-FFA5B9249443}" dt="2022-03-27T07:27:31.876" v="11280"/>
          <ac:spMkLst>
            <pc:docMk/>
            <pc:sldMk cId="1749430701" sldId="650"/>
            <ac:spMk id="8" creationId="{E2F794A7-8C4C-4A3F-A33D-B76FD77934A3}"/>
          </ac:spMkLst>
        </pc:spChg>
        <pc:spChg chg="add mod">
          <ac:chgData name="Paul Easter" userId="6549cd31feb53bc1" providerId="LiveId" clId="{F5BFAF9B-C4DD-4A24-93CB-FFA5B9249443}" dt="2022-03-27T07:31:40.849" v="11439" actId="113"/>
          <ac:spMkLst>
            <pc:docMk/>
            <pc:sldMk cId="1749430701" sldId="650"/>
            <ac:spMk id="10" creationId="{5496D918-42A4-4E34-A0D6-AAE21881A4B3}"/>
          </ac:spMkLst>
        </pc:spChg>
        <pc:graphicFrameChg chg="del modGraphic">
          <ac:chgData name="Paul Easter" userId="6549cd31feb53bc1" providerId="LiveId" clId="{F5BFAF9B-C4DD-4A24-93CB-FFA5B9249443}" dt="2022-03-27T07:27:39.360" v="11283" actId="478"/>
          <ac:graphicFrameMkLst>
            <pc:docMk/>
            <pc:sldMk cId="1749430701" sldId="650"/>
            <ac:graphicFrameMk id="5" creationId="{2E14958E-32AD-4700-9A29-0E1D80C717E2}"/>
          </ac:graphicFrameMkLst>
        </pc:graphicFrameChg>
        <pc:graphicFrameChg chg="del">
          <ac:chgData name="Paul Easter" userId="6549cd31feb53bc1" providerId="LiveId" clId="{F5BFAF9B-C4DD-4A24-93CB-FFA5B9249443}" dt="2022-03-27T07:27:35.320" v="11281" actId="21"/>
          <ac:graphicFrameMkLst>
            <pc:docMk/>
            <pc:sldMk cId="1749430701" sldId="650"/>
            <ac:graphicFrameMk id="6" creationId="{EA83CE31-9239-4C16-BBDD-E3BEB3F634C7}"/>
          </ac:graphicFrameMkLst>
        </pc:graphicFrameChg>
        <pc:graphicFrameChg chg="add mod">
          <ac:chgData name="Paul Easter" userId="6549cd31feb53bc1" providerId="LiveId" clId="{F5BFAF9B-C4DD-4A24-93CB-FFA5B9249443}" dt="2022-03-27T07:28:44.295" v="11297" actId="1038"/>
          <ac:graphicFrameMkLst>
            <pc:docMk/>
            <pc:sldMk cId="1749430701" sldId="650"/>
            <ac:graphicFrameMk id="9" creationId="{DD580FB8-F777-4237-9755-FD3BFB5459C2}"/>
          </ac:graphicFrameMkLst>
        </pc:graphicFrameChg>
      </pc:sldChg>
      <pc:sldChg chg="delSp modSp add mod">
        <pc:chgData name="Paul Easter" userId="6549cd31feb53bc1" providerId="LiveId" clId="{F5BFAF9B-C4DD-4A24-93CB-FFA5B9249443}" dt="2022-03-29T10:15:47.384" v="11851" actId="1035"/>
        <pc:sldMkLst>
          <pc:docMk/>
          <pc:sldMk cId="1459812367" sldId="651"/>
        </pc:sldMkLst>
        <pc:spChg chg="mod">
          <ac:chgData name="Paul Easter" userId="6549cd31feb53bc1" providerId="LiveId" clId="{F5BFAF9B-C4DD-4A24-93CB-FFA5B9249443}" dt="2022-03-29T10:15:33.468" v="11849"/>
          <ac:spMkLst>
            <pc:docMk/>
            <pc:sldMk cId="1459812367" sldId="651"/>
            <ac:spMk id="6" creationId="{5A04E985-43B8-4BAB-9FE6-02E5661048CD}"/>
          </ac:spMkLst>
        </pc:spChg>
        <pc:spChg chg="del">
          <ac:chgData name="Paul Easter" userId="6549cd31feb53bc1" providerId="LiveId" clId="{F5BFAF9B-C4DD-4A24-93CB-FFA5B9249443}" dt="2022-03-29T10:15:30.960" v="11848" actId="478"/>
          <ac:spMkLst>
            <pc:docMk/>
            <pc:sldMk cId="1459812367" sldId="651"/>
            <ac:spMk id="7" creationId="{9DFB2616-94F7-48CB-85E3-875D2378619A}"/>
          </ac:spMkLst>
        </pc:spChg>
        <pc:graphicFrameChg chg="mod">
          <ac:chgData name="Paul Easter" userId="6549cd31feb53bc1" providerId="LiveId" clId="{F5BFAF9B-C4DD-4A24-93CB-FFA5B9249443}" dt="2022-03-29T10:15:47.384" v="11851" actId="1035"/>
          <ac:graphicFrameMkLst>
            <pc:docMk/>
            <pc:sldMk cId="1459812367" sldId="651"/>
            <ac:graphicFrameMk id="19" creationId="{17A91C15-684A-4897-A11D-9CB26C5D4C93}"/>
          </ac:graphicFrameMkLst>
        </pc:graphicFrameChg>
      </pc:sldChg>
      <pc:sldChg chg="modSp add del mod">
        <pc:chgData name="Paul Easter" userId="6549cd31feb53bc1" providerId="LiveId" clId="{F5BFAF9B-C4DD-4A24-93CB-FFA5B9249443}" dt="2022-03-15T10:55:01.268" v="2210" actId="2696"/>
        <pc:sldMkLst>
          <pc:docMk/>
          <pc:sldMk cId="3895609721" sldId="865"/>
        </pc:sldMkLst>
        <pc:spChg chg="mod">
          <ac:chgData name="Paul Easter" userId="6549cd31feb53bc1" providerId="LiveId" clId="{F5BFAF9B-C4DD-4A24-93CB-FFA5B9249443}" dt="2022-03-15T10:40:31.718" v="1982" actId="20577"/>
          <ac:spMkLst>
            <pc:docMk/>
            <pc:sldMk cId="3895609721" sldId="865"/>
            <ac:spMk id="8" creationId="{E2F794A7-8C4C-4A3F-A33D-B76FD77934A3}"/>
          </ac:spMkLst>
        </pc:spChg>
        <pc:graphicFrameChg chg="mod modGraphic">
          <ac:chgData name="Paul Easter" userId="6549cd31feb53bc1" providerId="LiveId" clId="{F5BFAF9B-C4DD-4A24-93CB-FFA5B9249443}" dt="2022-03-15T10:50:17.869" v="2203" actId="113"/>
          <ac:graphicFrameMkLst>
            <pc:docMk/>
            <pc:sldMk cId="3895609721" sldId="865"/>
            <ac:graphicFrameMk id="9" creationId="{5D453549-73C6-4D36-9776-1EB6146E2510}"/>
          </ac:graphicFrameMkLst>
        </pc:graphicFrameChg>
      </pc:sldChg>
      <pc:sldChg chg="modSp add del mod">
        <pc:chgData name="Paul Easter" userId="6549cd31feb53bc1" providerId="LiveId" clId="{F5BFAF9B-C4DD-4A24-93CB-FFA5B9249443}" dt="2022-03-15T10:55:09.178" v="2211" actId="2696"/>
        <pc:sldMkLst>
          <pc:docMk/>
          <pc:sldMk cId="128213299" sldId="866"/>
        </pc:sldMkLst>
        <pc:spChg chg="mod">
          <ac:chgData name="Paul Easter" userId="6549cd31feb53bc1" providerId="LiveId" clId="{F5BFAF9B-C4DD-4A24-93CB-FFA5B9249443}" dt="2022-03-15T10:47:43.835" v="2172" actId="20577"/>
          <ac:spMkLst>
            <pc:docMk/>
            <pc:sldMk cId="128213299" sldId="866"/>
            <ac:spMk id="8" creationId="{E2F794A7-8C4C-4A3F-A33D-B76FD77934A3}"/>
          </ac:spMkLst>
        </pc:spChg>
        <pc:graphicFrameChg chg="mod modGraphic">
          <ac:chgData name="Paul Easter" userId="6549cd31feb53bc1" providerId="LiveId" clId="{F5BFAF9B-C4DD-4A24-93CB-FFA5B9249443}" dt="2022-03-15T10:50:41.601" v="2209" actId="20577"/>
          <ac:graphicFrameMkLst>
            <pc:docMk/>
            <pc:sldMk cId="128213299" sldId="866"/>
            <ac:graphicFrameMk id="9" creationId="{5D453549-73C6-4D36-9776-1EB6146E2510}"/>
          </ac:graphicFrameMkLst>
        </pc:graphicFrameChg>
      </pc:sldChg>
      <pc:sldChg chg="add">
        <pc:chgData name="Paul Easter" userId="6549cd31feb53bc1" providerId="LiveId" clId="{F5BFAF9B-C4DD-4A24-93CB-FFA5B9249443}" dt="2022-03-30T04:33:24.430" v="11901"/>
        <pc:sldMkLst>
          <pc:docMk/>
          <pc:sldMk cId="2616325930" sldId="979"/>
        </pc:sldMkLst>
      </pc:sldChg>
      <pc:sldChg chg="addSp delSp modSp add mod">
        <pc:chgData name="Paul Easter" userId="6549cd31feb53bc1" providerId="LiveId" clId="{F5BFAF9B-C4DD-4A24-93CB-FFA5B9249443}" dt="2022-03-30T07:59:39.083" v="11903"/>
        <pc:sldMkLst>
          <pc:docMk/>
          <pc:sldMk cId="4239800899" sldId="981"/>
        </pc:sldMkLst>
        <pc:spChg chg="add mod">
          <ac:chgData name="Paul Easter" userId="6549cd31feb53bc1" providerId="LiveId" clId="{F5BFAF9B-C4DD-4A24-93CB-FFA5B9249443}" dt="2022-03-30T07:59:39.083" v="11903"/>
          <ac:spMkLst>
            <pc:docMk/>
            <pc:sldMk cId="4239800899" sldId="981"/>
            <ac:spMk id="5" creationId="{24FB6923-DC8F-4087-8762-62FA665B7D40}"/>
          </ac:spMkLst>
        </pc:spChg>
        <pc:spChg chg="del">
          <ac:chgData name="Paul Easter" userId="6549cd31feb53bc1" providerId="LiveId" clId="{F5BFAF9B-C4DD-4A24-93CB-FFA5B9249443}" dt="2022-03-30T07:59:38.739" v="11902" actId="478"/>
          <ac:spMkLst>
            <pc:docMk/>
            <pc:sldMk cId="4239800899" sldId="981"/>
            <ac:spMk id="8" creationId="{23F46AD2-E04A-427C-97E8-D335E465FABD}"/>
          </ac:spMkLst>
        </pc:spChg>
      </pc:sldChg>
      <pc:sldChg chg="addSp delSp modSp add mod">
        <pc:chgData name="Paul Easter" userId="6549cd31feb53bc1" providerId="LiveId" clId="{F5BFAF9B-C4DD-4A24-93CB-FFA5B9249443}" dt="2022-03-30T08:39:49.498" v="12039" actId="20577"/>
        <pc:sldMkLst>
          <pc:docMk/>
          <pc:sldMk cId="1181764663" sldId="982"/>
        </pc:sldMkLst>
        <pc:spChg chg="mod">
          <ac:chgData name="Paul Easter" userId="6549cd31feb53bc1" providerId="LiveId" clId="{F5BFAF9B-C4DD-4A24-93CB-FFA5B9249443}" dt="2022-03-30T08:20:54.821" v="11966" actId="403"/>
          <ac:spMkLst>
            <pc:docMk/>
            <pc:sldMk cId="1181764663" sldId="982"/>
            <ac:spMk id="2" creationId="{00000000-0000-0000-0000-000000000000}"/>
          </ac:spMkLst>
        </pc:spChg>
        <pc:spChg chg="mod">
          <ac:chgData name="Paul Easter" userId="6549cd31feb53bc1" providerId="LiveId" clId="{F5BFAF9B-C4DD-4A24-93CB-FFA5B9249443}" dt="2022-03-30T08:39:49.498" v="12039" actId="20577"/>
          <ac:spMkLst>
            <pc:docMk/>
            <pc:sldMk cId="1181764663" sldId="982"/>
            <ac:spMk id="3" creationId="{00000000-0000-0000-0000-000000000000}"/>
          </ac:spMkLst>
        </pc:spChg>
        <pc:grpChg chg="add mod">
          <ac:chgData name="Paul Easter" userId="6549cd31feb53bc1" providerId="LiveId" clId="{F5BFAF9B-C4DD-4A24-93CB-FFA5B9249443}" dt="2022-03-30T08:21:32.146" v="11982" actId="1076"/>
          <ac:grpSpMkLst>
            <pc:docMk/>
            <pc:sldMk cId="1181764663" sldId="982"/>
            <ac:grpSpMk id="5" creationId="{3B2C2209-5702-46CF-B72D-22AFE63BD82F}"/>
          </ac:grpSpMkLst>
        </pc:grpChg>
        <pc:grpChg chg="del">
          <ac:chgData name="Paul Easter" userId="6549cd31feb53bc1" providerId="LiveId" clId="{F5BFAF9B-C4DD-4A24-93CB-FFA5B9249443}" dt="2022-03-30T08:12:54.280" v="11905" actId="478"/>
          <ac:grpSpMkLst>
            <pc:docMk/>
            <pc:sldMk cId="1181764663" sldId="982"/>
            <ac:grpSpMk id="35" creationId="{38147595-3D43-4E1D-9385-E5B43F81BBE3}"/>
          </ac:grpSpMkLst>
        </pc:grpChg>
        <pc:picChg chg="add del mod">
          <ac:chgData name="Paul Easter" userId="6549cd31feb53bc1" providerId="LiveId" clId="{F5BFAF9B-C4DD-4A24-93CB-FFA5B9249443}" dt="2022-03-30T08:15:14.788" v="11926" actId="478"/>
          <ac:picMkLst>
            <pc:docMk/>
            <pc:sldMk cId="1181764663" sldId="982"/>
            <ac:picMk id="15" creationId="{DF9E1665-DBED-4926-ACAE-687190FF0A98}"/>
          </ac:picMkLst>
        </pc:picChg>
        <pc:picChg chg="add mod">
          <ac:chgData name="Paul Easter" userId="6549cd31feb53bc1" providerId="LiveId" clId="{F5BFAF9B-C4DD-4A24-93CB-FFA5B9249443}" dt="2022-03-30T08:21:32.146" v="11982" actId="1076"/>
          <ac:picMkLst>
            <pc:docMk/>
            <pc:sldMk cId="1181764663" sldId="982"/>
            <ac:picMk id="16" creationId="{17A0A981-7E54-499C-963A-6CF424BAAFCC}"/>
          </ac:picMkLst>
        </pc:picChg>
        <pc:picChg chg="add mod">
          <ac:chgData name="Paul Easter" userId="6549cd31feb53bc1" providerId="LiveId" clId="{F5BFAF9B-C4DD-4A24-93CB-FFA5B9249443}" dt="2022-03-30T08:21:32.146" v="11982" actId="1076"/>
          <ac:picMkLst>
            <pc:docMk/>
            <pc:sldMk cId="1181764663" sldId="982"/>
            <ac:picMk id="1026" creationId="{75C97F1B-75C4-4CAB-8EE0-B783E9C00CBD}"/>
          </ac:picMkLst>
        </pc:picChg>
        <pc:cxnChg chg="mod">
          <ac:chgData name="Paul Easter" userId="6549cd31feb53bc1" providerId="LiveId" clId="{F5BFAF9B-C4DD-4A24-93CB-FFA5B9249443}" dt="2022-03-30T08:21:32.146" v="11982" actId="1076"/>
          <ac:cxnSpMkLst>
            <pc:docMk/>
            <pc:sldMk cId="1181764663" sldId="982"/>
            <ac:cxnSpMk id="25" creationId="{1DE332D6-B64C-4520-A6FD-85B0241C1475}"/>
          </ac:cxnSpMkLst>
        </pc:cxnChg>
      </pc:sldChg>
      <pc:sldChg chg="add del">
        <pc:chgData name="Paul Easter" userId="6549cd31feb53bc1" providerId="LiveId" clId="{F5BFAF9B-C4DD-4A24-93CB-FFA5B9249443}" dt="2022-03-30T08:28:07.915" v="12030" actId="2696"/>
        <pc:sldMkLst>
          <pc:docMk/>
          <pc:sldMk cId="2937344486" sldId="9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5" Type="http://schemas.openxmlformats.org/officeDocument/2006/relationships/image" Target="../media/image27.jpeg"/><Relationship Id="rId4" Type="http://schemas.openxmlformats.org/officeDocument/2006/relationships/image" Target="../media/image2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5" Type="http://schemas.openxmlformats.org/officeDocument/2006/relationships/image" Target="../media/image27.jpeg"/><Relationship Id="rId4" Type="http://schemas.openxmlformats.org/officeDocument/2006/relationships/image" Target="../media/image2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F9F6D-51DC-4D52-98DA-66609ED907C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506CC366-F1A7-47C9-AF57-956313567070}">
      <dgm:prSet phldrT="[Text]" custT="1"/>
      <dgm:spPr/>
      <dgm:t>
        <a:bodyPr/>
        <a:lstStyle/>
        <a:p>
          <a:r>
            <a:rPr lang="en-US" sz="1600" dirty="0"/>
            <a:t>Bering Sea</a:t>
          </a:r>
        </a:p>
      </dgm:t>
    </dgm:pt>
    <dgm:pt modelId="{E27BFEB9-A9CB-4A0D-8054-8280B080EE7C}" type="parTrans" cxnId="{C3989D03-5D9F-4B16-8175-580295BEE188}">
      <dgm:prSet/>
      <dgm:spPr/>
      <dgm:t>
        <a:bodyPr/>
        <a:lstStyle/>
        <a:p>
          <a:endParaRPr lang="en-US" sz="1200"/>
        </a:p>
      </dgm:t>
    </dgm:pt>
    <dgm:pt modelId="{363F3A8D-F73E-4128-9EE4-89DFD6359C2D}" type="sibTrans" cxnId="{C3989D03-5D9F-4B16-8175-580295BEE188}">
      <dgm:prSet/>
      <dgm:spPr/>
      <dgm:t>
        <a:bodyPr/>
        <a:lstStyle/>
        <a:p>
          <a:endParaRPr lang="en-US" sz="1200"/>
        </a:p>
      </dgm:t>
    </dgm:pt>
    <dgm:pt modelId="{74A3471E-CE69-432A-A412-450A862E87FC}">
      <dgm:prSet phldrT="[Text]" custT="1"/>
      <dgm:spPr/>
      <dgm:t>
        <a:bodyPr/>
        <a:lstStyle/>
        <a:p>
          <a:r>
            <a:rPr lang="en-US" sz="1600" dirty="0"/>
            <a:t>Beaufort Sea</a:t>
          </a:r>
        </a:p>
      </dgm:t>
    </dgm:pt>
    <dgm:pt modelId="{C6D19A99-3002-4B24-8BCA-EDC764C1A4E7}" type="parTrans" cxnId="{94B06CE8-746C-4DED-B283-5C690F8322BF}">
      <dgm:prSet/>
      <dgm:spPr/>
      <dgm:t>
        <a:bodyPr/>
        <a:lstStyle/>
        <a:p>
          <a:endParaRPr lang="en-US" sz="1200"/>
        </a:p>
      </dgm:t>
    </dgm:pt>
    <dgm:pt modelId="{73C7E655-0FB7-46C3-889A-9C1638599A6B}" type="sibTrans" cxnId="{94B06CE8-746C-4DED-B283-5C690F8322BF}">
      <dgm:prSet/>
      <dgm:spPr/>
      <dgm:t>
        <a:bodyPr/>
        <a:lstStyle/>
        <a:p>
          <a:endParaRPr lang="en-US" sz="1200"/>
        </a:p>
      </dgm:t>
    </dgm:pt>
    <dgm:pt modelId="{810BAE31-2D13-4D18-B64A-BD26901E7A18}">
      <dgm:prSet phldrT="[Text]" custT="1"/>
      <dgm:spPr/>
      <dgm:t>
        <a:bodyPr/>
        <a:lstStyle/>
        <a:p>
          <a:r>
            <a:rPr lang="en-US" sz="1600" dirty="0"/>
            <a:t>Greenland</a:t>
          </a:r>
        </a:p>
      </dgm:t>
    </dgm:pt>
    <dgm:pt modelId="{349DDA05-9877-4A80-8101-2B7E57FE41D9}" type="parTrans" cxnId="{100A2FA8-2060-4594-97B0-F0189D2528EB}">
      <dgm:prSet/>
      <dgm:spPr/>
      <dgm:t>
        <a:bodyPr/>
        <a:lstStyle/>
        <a:p>
          <a:endParaRPr lang="en-US" sz="1200"/>
        </a:p>
      </dgm:t>
    </dgm:pt>
    <dgm:pt modelId="{901932C4-B8DE-4BC0-9C77-51FB5CCDE6FF}" type="sibTrans" cxnId="{100A2FA8-2060-4594-97B0-F0189D2528EB}">
      <dgm:prSet/>
      <dgm:spPr/>
      <dgm:t>
        <a:bodyPr/>
        <a:lstStyle/>
        <a:p>
          <a:endParaRPr lang="en-US" sz="1200"/>
        </a:p>
      </dgm:t>
    </dgm:pt>
    <dgm:pt modelId="{49D5D8E6-4E48-49CE-9812-95062C4FEFD4}">
      <dgm:prSet phldrT="[Text]" custT="1"/>
      <dgm:spPr/>
      <dgm:t>
        <a:bodyPr/>
        <a:lstStyle/>
        <a:p>
          <a:r>
            <a:rPr lang="en-US" sz="1600" dirty="0"/>
            <a:t>Hudson Bay</a:t>
          </a:r>
        </a:p>
      </dgm:t>
    </dgm:pt>
    <dgm:pt modelId="{7A54F850-66F4-4BDA-8B65-9988E7D32C8C}" type="parTrans" cxnId="{45710E4A-B606-4F1E-A48B-5A279FE27E95}">
      <dgm:prSet/>
      <dgm:spPr/>
      <dgm:t>
        <a:bodyPr/>
        <a:lstStyle/>
        <a:p>
          <a:endParaRPr lang="en-US" sz="1200"/>
        </a:p>
      </dgm:t>
    </dgm:pt>
    <dgm:pt modelId="{BECF1A6A-F76A-4F32-9A45-0AA5D2DF39D1}" type="sibTrans" cxnId="{45710E4A-B606-4F1E-A48B-5A279FE27E95}">
      <dgm:prSet/>
      <dgm:spPr/>
      <dgm:t>
        <a:bodyPr/>
        <a:lstStyle/>
        <a:p>
          <a:endParaRPr lang="en-US" sz="1200"/>
        </a:p>
      </dgm:t>
    </dgm:pt>
    <dgm:pt modelId="{884284D4-9788-4563-A5F6-FB76B6EEEA6E}">
      <dgm:prSet custT="1"/>
      <dgm:spPr/>
      <dgm:t>
        <a:bodyPr/>
        <a:lstStyle/>
        <a:p>
          <a:r>
            <a:rPr lang="en-US" sz="1600" dirty="0"/>
            <a:t>Norwegian Sea</a:t>
          </a:r>
        </a:p>
      </dgm:t>
    </dgm:pt>
    <dgm:pt modelId="{7C81630C-C75B-4B79-A521-82E496C4E944}" type="parTrans" cxnId="{E9841B9B-D051-40BB-A4F8-38FBD8E36BD4}">
      <dgm:prSet/>
      <dgm:spPr/>
      <dgm:t>
        <a:bodyPr/>
        <a:lstStyle/>
        <a:p>
          <a:endParaRPr lang="en-US" sz="1200"/>
        </a:p>
      </dgm:t>
    </dgm:pt>
    <dgm:pt modelId="{50C58447-FF90-456D-9EEB-55309E619693}" type="sibTrans" cxnId="{E9841B9B-D051-40BB-A4F8-38FBD8E36BD4}">
      <dgm:prSet/>
      <dgm:spPr/>
      <dgm:t>
        <a:bodyPr/>
        <a:lstStyle/>
        <a:p>
          <a:endParaRPr lang="en-US" sz="1200"/>
        </a:p>
      </dgm:t>
    </dgm:pt>
    <dgm:pt modelId="{80459911-28AF-4679-97FF-D2DE5BA869C5}" type="pres">
      <dgm:prSet presAssocID="{076F9F6D-51DC-4D52-98DA-66609ED907CB}" presName="Name0" presStyleCnt="0">
        <dgm:presLayoutVars>
          <dgm:dir/>
          <dgm:resizeHandles val="exact"/>
        </dgm:presLayoutVars>
      </dgm:prSet>
      <dgm:spPr/>
    </dgm:pt>
    <dgm:pt modelId="{ADE16E31-36F3-4216-A92A-1E041C72E511}" type="pres">
      <dgm:prSet presAssocID="{49D5D8E6-4E48-49CE-9812-95062C4FEFD4}" presName="compNode" presStyleCnt="0"/>
      <dgm:spPr/>
    </dgm:pt>
    <dgm:pt modelId="{1191CC3F-7FD1-494D-A1BB-5F7F0BC1E50A}" type="pres">
      <dgm:prSet presAssocID="{49D5D8E6-4E48-49CE-9812-95062C4FEFD4}" presName="pictRect" presStyleLbl="node1"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1D27B102-F33B-4715-A830-5812FEF07C90}" type="pres">
      <dgm:prSet presAssocID="{49D5D8E6-4E48-49CE-9812-95062C4FEFD4}" presName="textRect" presStyleLbl="revTx" presStyleIdx="0" presStyleCnt="5">
        <dgm:presLayoutVars>
          <dgm:bulletEnabled val="1"/>
        </dgm:presLayoutVars>
      </dgm:prSet>
      <dgm:spPr/>
    </dgm:pt>
    <dgm:pt modelId="{3D4584B3-FDFE-4A1E-B945-D5DF52B2B745}" type="pres">
      <dgm:prSet presAssocID="{BECF1A6A-F76A-4F32-9A45-0AA5D2DF39D1}" presName="sibTrans" presStyleLbl="sibTrans2D1" presStyleIdx="0" presStyleCnt="0"/>
      <dgm:spPr/>
    </dgm:pt>
    <dgm:pt modelId="{065DCA02-9B46-47D1-9F60-41E82D222DA2}" type="pres">
      <dgm:prSet presAssocID="{810BAE31-2D13-4D18-B64A-BD26901E7A18}" presName="compNode" presStyleCnt="0"/>
      <dgm:spPr/>
    </dgm:pt>
    <dgm:pt modelId="{3C1814AE-164A-445F-B98A-4776F98EAD2C}" type="pres">
      <dgm:prSet presAssocID="{810BAE31-2D13-4D18-B64A-BD26901E7A18}" presName="pictRect" presStyleLbl="node1" presStyleIdx="1" presStyleCnt="5"/>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4D39C179-C2A2-4EB6-B115-ECEC7C7A0843}" type="pres">
      <dgm:prSet presAssocID="{810BAE31-2D13-4D18-B64A-BD26901E7A18}" presName="textRect" presStyleLbl="revTx" presStyleIdx="1" presStyleCnt="5">
        <dgm:presLayoutVars>
          <dgm:bulletEnabled val="1"/>
        </dgm:presLayoutVars>
      </dgm:prSet>
      <dgm:spPr/>
    </dgm:pt>
    <dgm:pt modelId="{E5B164E5-316B-46D7-B9F1-70A86C928ADA}" type="pres">
      <dgm:prSet presAssocID="{901932C4-B8DE-4BC0-9C77-51FB5CCDE6FF}" presName="sibTrans" presStyleLbl="sibTrans2D1" presStyleIdx="0" presStyleCnt="0"/>
      <dgm:spPr/>
    </dgm:pt>
    <dgm:pt modelId="{1DFB724A-6527-44C9-93A9-8F0DBCC1EFF9}" type="pres">
      <dgm:prSet presAssocID="{884284D4-9788-4563-A5F6-FB76B6EEEA6E}" presName="compNode" presStyleCnt="0"/>
      <dgm:spPr/>
    </dgm:pt>
    <dgm:pt modelId="{6777F2AD-6C5C-4FF7-B03A-1EF4CE18E2CE}" type="pres">
      <dgm:prSet presAssocID="{884284D4-9788-4563-A5F6-FB76B6EEEA6E}" presName="pictRect" presStyleLbl="node1" presStyleIdx="2" presStyleCnt="5"/>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8E144F52-FAC8-48C5-90BC-7E816BD4EB34}" type="pres">
      <dgm:prSet presAssocID="{884284D4-9788-4563-A5F6-FB76B6EEEA6E}" presName="textRect" presStyleLbl="revTx" presStyleIdx="2" presStyleCnt="5">
        <dgm:presLayoutVars>
          <dgm:bulletEnabled val="1"/>
        </dgm:presLayoutVars>
      </dgm:prSet>
      <dgm:spPr/>
    </dgm:pt>
    <dgm:pt modelId="{448191E2-8056-4CB3-A485-5BAB50F89866}" type="pres">
      <dgm:prSet presAssocID="{50C58447-FF90-456D-9EEB-55309E619693}" presName="sibTrans" presStyleLbl="sibTrans2D1" presStyleIdx="0" presStyleCnt="0"/>
      <dgm:spPr/>
    </dgm:pt>
    <dgm:pt modelId="{658665C5-5F8E-4921-BCE1-2CB52B85A909}" type="pres">
      <dgm:prSet presAssocID="{506CC366-F1A7-47C9-AF57-956313567070}" presName="compNode" presStyleCnt="0"/>
      <dgm:spPr/>
    </dgm:pt>
    <dgm:pt modelId="{50C2823C-EA59-46E9-893F-7D62D3E1874E}" type="pres">
      <dgm:prSet presAssocID="{506CC366-F1A7-47C9-AF57-956313567070}" presName="pictRect" presStyleLbl="node1"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B0858670-2471-4443-A129-C26F73FAE437}" type="pres">
      <dgm:prSet presAssocID="{506CC366-F1A7-47C9-AF57-956313567070}" presName="textRect" presStyleLbl="revTx" presStyleIdx="3" presStyleCnt="5">
        <dgm:presLayoutVars>
          <dgm:bulletEnabled val="1"/>
        </dgm:presLayoutVars>
      </dgm:prSet>
      <dgm:spPr/>
    </dgm:pt>
    <dgm:pt modelId="{48828EAC-6CDF-48F7-902D-903C7F01F6F1}" type="pres">
      <dgm:prSet presAssocID="{363F3A8D-F73E-4128-9EE4-89DFD6359C2D}" presName="sibTrans" presStyleLbl="sibTrans2D1" presStyleIdx="0" presStyleCnt="0"/>
      <dgm:spPr/>
    </dgm:pt>
    <dgm:pt modelId="{FA759925-2F40-45FE-B729-711C0CB17C0F}" type="pres">
      <dgm:prSet presAssocID="{74A3471E-CE69-432A-A412-450A862E87FC}" presName="compNode" presStyleCnt="0"/>
      <dgm:spPr/>
    </dgm:pt>
    <dgm:pt modelId="{156AD99A-DD01-4EF8-B0AE-4B845A220A1B}" type="pres">
      <dgm:prSet presAssocID="{74A3471E-CE69-432A-A412-450A862E87FC}" presName="pictRect" presStyleLbl="node1" presStyleIdx="4" presStyleCnt="5"/>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04435736-6DEA-476F-8C05-EBFD44A90A11}" type="pres">
      <dgm:prSet presAssocID="{74A3471E-CE69-432A-A412-450A862E87FC}" presName="textRect" presStyleLbl="revTx" presStyleIdx="4" presStyleCnt="5">
        <dgm:presLayoutVars>
          <dgm:bulletEnabled val="1"/>
        </dgm:presLayoutVars>
      </dgm:prSet>
      <dgm:spPr/>
    </dgm:pt>
  </dgm:ptLst>
  <dgm:cxnLst>
    <dgm:cxn modelId="{C3989D03-5D9F-4B16-8175-580295BEE188}" srcId="{076F9F6D-51DC-4D52-98DA-66609ED907CB}" destId="{506CC366-F1A7-47C9-AF57-956313567070}" srcOrd="3" destOrd="0" parTransId="{E27BFEB9-A9CB-4A0D-8054-8280B080EE7C}" sibTransId="{363F3A8D-F73E-4128-9EE4-89DFD6359C2D}"/>
    <dgm:cxn modelId="{9673C931-C0E4-4A13-AB99-942C88AC6A13}" type="presOf" srcId="{363F3A8D-F73E-4128-9EE4-89DFD6359C2D}" destId="{48828EAC-6CDF-48F7-902D-903C7F01F6F1}" srcOrd="0" destOrd="0" presId="urn:microsoft.com/office/officeart/2005/8/layout/pList1"/>
    <dgm:cxn modelId="{3CD8A43B-C055-412F-A56E-54AC4263CAAF}" type="presOf" srcId="{506CC366-F1A7-47C9-AF57-956313567070}" destId="{B0858670-2471-4443-A129-C26F73FAE437}" srcOrd="0" destOrd="0" presId="urn:microsoft.com/office/officeart/2005/8/layout/pList1"/>
    <dgm:cxn modelId="{97ACC248-2BCD-4048-9422-DE047ABEF578}" type="presOf" srcId="{50C58447-FF90-456D-9EEB-55309E619693}" destId="{448191E2-8056-4CB3-A485-5BAB50F89866}" srcOrd="0" destOrd="0" presId="urn:microsoft.com/office/officeart/2005/8/layout/pList1"/>
    <dgm:cxn modelId="{45710E4A-B606-4F1E-A48B-5A279FE27E95}" srcId="{076F9F6D-51DC-4D52-98DA-66609ED907CB}" destId="{49D5D8E6-4E48-49CE-9812-95062C4FEFD4}" srcOrd="0" destOrd="0" parTransId="{7A54F850-66F4-4BDA-8B65-9988E7D32C8C}" sibTransId="{BECF1A6A-F76A-4F32-9A45-0AA5D2DF39D1}"/>
    <dgm:cxn modelId="{5D8C0C74-D1C1-4ED2-835F-745CFEA83CDA}" type="presOf" srcId="{884284D4-9788-4563-A5F6-FB76B6EEEA6E}" destId="{8E144F52-FAC8-48C5-90BC-7E816BD4EB34}" srcOrd="0" destOrd="0" presId="urn:microsoft.com/office/officeart/2005/8/layout/pList1"/>
    <dgm:cxn modelId="{9C3A0B77-B859-464A-8762-4FC8A83A0FD6}" type="presOf" srcId="{74A3471E-CE69-432A-A412-450A862E87FC}" destId="{04435736-6DEA-476F-8C05-EBFD44A90A11}" srcOrd="0" destOrd="0" presId="urn:microsoft.com/office/officeart/2005/8/layout/pList1"/>
    <dgm:cxn modelId="{E9841B9B-D051-40BB-A4F8-38FBD8E36BD4}" srcId="{076F9F6D-51DC-4D52-98DA-66609ED907CB}" destId="{884284D4-9788-4563-A5F6-FB76B6EEEA6E}" srcOrd="2" destOrd="0" parTransId="{7C81630C-C75B-4B79-A521-82E496C4E944}" sibTransId="{50C58447-FF90-456D-9EEB-55309E619693}"/>
    <dgm:cxn modelId="{BDECC79F-6109-4F43-B393-079DC34BD1E1}" type="presOf" srcId="{076F9F6D-51DC-4D52-98DA-66609ED907CB}" destId="{80459911-28AF-4679-97FF-D2DE5BA869C5}" srcOrd="0" destOrd="0" presId="urn:microsoft.com/office/officeart/2005/8/layout/pList1"/>
    <dgm:cxn modelId="{100A2FA8-2060-4594-97B0-F0189D2528EB}" srcId="{076F9F6D-51DC-4D52-98DA-66609ED907CB}" destId="{810BAE31-2D13-4D18-B64A-BD26901E7A18}" srcOrd="1" destOrd="0" parTransId="{349DDA05-9877-4A80-8101-2B7E57FE41D9}" sibTransId="{901932C4-B8DE-4BC0-9C77-51FB5CCDE6FF}"/>
    <dgm:cxn modelId="{FE6194BD-EF82-4C13-A2F4-BFE0A22AE246}" type="presOf" srcId="{901932C4-B8DE-4BC0-9C77-51FB5CCDE6FF}" destId="{E5B164E5-316B-46D7-B9F1-70A86C928ADA}" srcOrd="0" destOrd="0" presId="urn:microsoft.com/office/officeart/2005/8/layout/pList1"/>
    <dgm:cxn modelId="{E13C18D6-A4F9-460A-AC0A-4E8538177B0B}" type="presOf" srcId="{810BAE31-2D13-4D18-B64A-BD26901E7A18}" destId="{4D39C179-C2A2-4EB6-B115-ECEC7C7A0843}" srcOrd="0" destOrd="0" presId="urn:microsoft.com/office/officeart/2005/8/layout/pList1"/>
    <dgm:cxn modelId="{94B06CE8-746C-4DED-B283-5C690F8322BF}" srcId="{076F9F6D-51DC-4D52-98DA-66609ED907CB}" destId="{74A3471E-CE69-432A-A412-450A862E87FC}" srcOrd="4" destOrd="0" parTransId="{C6D19A99-3002-4B24-8BCA-EDC764C1A4E7}" sibTransId="{73C7E655-0FB7-46C3-889A-9C1638599A6B}"/>
    <dgm:cxn modelId="{D178E9ED-D2E6-45EB-835D-F0B0DB64CF32}" type="presOf" srcId="{BECF1A6A-F76A-4F32-9A45-0AA5D2DF39D1}" destId="{3D4584B3-FDFE-4A1E-B945-D5DF52B2B745}" srcOrd="0" destOrd="0" presId="urn:microsoft.com/office/officeart/2005/8/layout/pList1"/>
    <dgm:cxn modelId="{9BF79DF8-F40D-4CBC-8CF3-B49FB8615CF5}" type="presOf" srcId="{49D5D8E6-4E48-49CE-9812-95062C4FEFD4}" destId="{1D27B102-F33B-4715-A830-5812FEF07C90}" srcOrd="0" destOrd="0" presId="urn:microsoft.com/office/officeart/2005/8/layout/pList1"/>
    <dgm:cxn modelId="{7A78378E-44C2-4064-816B-A38CE19B9B33}" type="presParOf" srcId="{80459911-28AF-4679-97FF-D2DE5BA869C5}" destId="{ADE16E31-36F3-4216-A92A-1E041C72E511}" srcOrd="0" destOrd="0" presId="urn:microsoft.com/office/officeart/2005/8/layout/pList1"/>
    <dgm:cxn modelId="{405F7564-35B5-46CF-B182-6A6A7C2DCFB8}" type="presParOf" srcId="{ADE16E31-36F3-4216-A92A-1E041C72E511}" destId="{1191CC3F-7FD1-494D-A1BB-5F7F0BC1E50A}" srcOrd="0" destOrd="0" presId="urn:microsoft.com/office/officeart/2005/8/layout/pList1"/>
    <dgm:cxn modelId="{A9C09883-9435-46E0-BB34-3919AABF8607}" type="presParOf" srcId="{ADE16E31-36F3-4216-A92A-1E041C72E511}" destId="{1D27B102-F33B-4715-A830-5812FEF07C90}" srcOrd="1" destOrd="0" presId="urn:microsoft.com/office/officeart/2005/8/layout/pList1"/>
    <dgm:cxn modelId="{FD83FA50-A346-423E-BC21-E139E7F61A1A}" type="presParOf" srcId="{80459911-28AF-4679-97FF-D2DE5BA869C5}" destId="{3D4584B3-FDFE-4A1E-B945-D5DF52B2B745}" srcOrd="1" destOrd="0" presId="urn:microsoft.com/office/officeart/2005/8/layout/pList1"/>
    <dgm:cxn modelId="{A7E3353B-5E31-417D-96FA-22DB094FCAA6}" type="presParOf" srcId="{80459911-28AF-4679-97FF-D2DE5BA869C5}" destId="{065DCA02-9B46-47D1-9F60-41E82D222DA2}" srcOrd="2" destOrd="0" presId="urn:microsoft.com/office/officeart/2005/8/layout/pList1"/>
    <dgm:cxn modelId="{518E07E7-30A5-41DF-BB2E-C227AF97E3E6}" type="presParOf" srcId="{065DCA02-9B46-47D1-9F60-41E82D222DA2}" destId="{3C1814AE-164A-445F-B98A-4776F98EAD2C}" srcOrd="0" destOrd="0" presId="urn:microsoft.com/office/officeart/2005/8/layout/pList1"/>
    <dgm:cxn modelId="{6FC68661-55AA-4C9D-967F-F1BB1E615865}" type="presParOf" srcId="{065DCA02-9B46-47D1-9F60-41E82D222DA2}" destId="{4D39C179-C2A2-4EB6-B115-ECEC7C7A0843}" srcOrd="1" destOrd="0" presId="urn:microsoft.com/office/officeart/2005/8/layout/pList1"/>
    <dgm:cxn modelId="{B30026AC-EB52-47AC-AC7E-CF7FFD3A2FCA}" type="presParOf" srcId="{80459911-28AF-4679-97FF-D2DE5BA869C5}" destId="{E5B164E5-316B-46D7-B9F1-70A86C928ADA}" srcOrd="3" destOrd="0" presId="urn:microsoft.com/office/officeart/2005/8/layout/pList1"/>
    <dgm:cxn modelId="{71D16843-A49D-46F0-959E-69E9D590E07A}" type="presParOf" srcId="{80459911-28AF-4679-97FF-D2DE5BA869C5}" destId="{1DFB724A-6527-44C9-93A9-8F0DBCC1EFF9}" srcOrd="4" destOrd="0" presId="urn:microsoft.com/office/officeart/2005/8/layout/pList1"/>
    <dgm:cxn modelId="{3EDD380E-3C02-4CC1-AEDA-079C1D9AA8FB}" type="presParOf" srcId="{1DFB724A-6527-44C9-93A9-8F0DBCC1EFF9}" destId="{6777F2AD-6C5C-4FF7-B03A-1EF4CE18E2CE}" srcOrd="0" destOrd="0" presId="urn:microsoft.com/office/officeart/2005/8/layout/pList1"/>
    <dgm:cxn modelId="{7A182A99-2F46-4DE3-834A-F2D59108DEEB}" type="presParOf" srcId="{1DFB724A-6527-44C9-93A9-8F0DBCC1EFF9}" destId="{8E144F52-FAC8-48C5-90BC-7E816BD4EB34}" srcOrd="1" destOrd="0" presId="urn:microsoft.com/office/officeart/2005/8/layout/pList1"/>
    <dgm:cxn modelId="{07005F87-FC5F-48DF-AE1D-D137BF3B7381}" type="presParOf" srcId="{80459911-28AF-4679-97FF-D2DE5BA869C5}" destId="{448191E2-8056-4CB3-A485-5BAB50F89866}" srcOrd="5" destOrd="0" presId="urn:microsoft.com/office/officeart/2005/8/layout/pList1"/>
    <dgm:cxn modelId="{75CCD344-BF09-405F-83D9-DF1A4F043681}" type="presParOf" srcId="{80459911-28AF-4679-97FF-D2DE5BA869C5}" destId="{658665C5-5F8E-4921-BCE1-2CB52B85A909}" srcOrd="6" destOrd="0" presId="urn:microsoft.com/office/officeart/2005/8/layout/pList1"/>
    <dgm:cxn modelId="{E0D4CB19-6A8F-4DE9-A1F5-9C9AF97414B4}" type="presParOf" srcId="{658665C5-5F8E-4921-BCE1-2CB52B85A909}" destId="{50C2823C-EA59-46E9-893F-7D62D3E1874E}" srcOrd="0" destOrd="0" presId="urn:microsoft.com/office/officeart/2005/8/layout/pList1"/>
    <dgm:cxn modelId="{6107722C-F0F9-4E32-A1C0-6F30FDFE89BE}" type="presParOf" srcId="{658665C5-5F8E-4921-BCE1-2CB52B85A909}" destId="{B0858670-2471-4443-A129-C26F73FAE437}" srcOrd="1" destOrd="0" presId="urn:microsoft.com/office/officeart/2005/8/layout/pList1"/>
    <dgm:cxn modelId="{A7608F34-0D7C-4914-B280-47BD9DEF4117}" type="presParOf" srcId="{80459911-28AF-4679-97FF-D2DE5BA869C5}" destId="{48828EAC-6CDF-48F7-902D-903C7F01F6F1}" srcOrd="7" destOrd="0" presId="urn:microsoft.com/office/officeart/2005/8/layout/pList1"/>
    <dgm:cxn modelId="{3F363248-51F8-4C1A-A697-C116C3B3A698}" type="presParOf" srcId="{80459911-28AF-4679-97FF-D2DE5BA869C5}" destId="{FA759925-2F40-45FE-B729-711C0CB17C0F}" srcOrd="8" destOrd="0" presId="urn:microsoft.com/office/officeart/2005/8/layout/pList1"/>
    <dgm:cxn modelId="{B0EFAD2F-8707-4EE5-8FC0-84516A425ECF}" type="presParOf" srcId="{FA759925-2F40-45FE-B729-711C0CB17C0F}" destId="{156AD99A-DD01-4EF8-B0AE-4B845A220A1B}" srcOrd="0" destOrd="0" presId="urn:microsoft.com/office/officeart/2005/8/layout/pList1"/>
    <dgm:cxn modelId="{A27C9E02-19B1-4BF7-BBE1-93A355CB3CC9}" type="presParOf" srcId="{FA759925-2F40-45FE-B729-711C0CB17C0F}" destId="{04435736-6DEA-476F-8C05-EBFD44A90A1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CC3F-7FD1-494D-A1BB-5F7F0BC1E50A}">
      <dsp:nvSpPr>
        <dsp:cNvPr id="0" name=""/>
        <dsp:cNvSpPr/>
      </dsp:nvSpPr>
      <dsp:spPr>
        <a:xfrm>
          <a:off x="973203" y="1656"/>
          <a:ext cx="1868198" cy="1287188"/>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7B102-F33B-4715-A830-5812FEF07C90}">
      <dsp:nvSpPr>
        <dsp:cNvPr id="0" name=""/>
        <dsp:cNvSpPr/>
      </dsp:nvSpPr>
      <dsp:spPr>
        <a:xfrm>
          <a:off x="973203"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Hudson Bay</a:t>
          </a:r>
        </a:p>
      </dsp:txBody>
      <dsp:txXfrm>
        <a:off x="973203" y="1288845"/>
        <a:ext cx="1868198" cy="693101"/>
      </dsp:txXfrm>
    </dsp:sp>
    <dsp:sp modelId="{3C1814AE-164A-445F-B98A-4776F98EAD2C}">
      <dsp:nvSpPr>
        <dsp:cNvPr id="0" name=""/>
        <dsp:cNvSpPr/>
      </dsp:nvSpPr>
      <dsp:spPr>
        <a:xfrm>
          <a:off x="3028300" y="1656"/>
          <a:ext cx="1868198" cy="1287188"/>
        </a:xfrm>
        <a:prstGeom prst="round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9C179-C2A2-4EB6-B115-ECEC7C7A0843}">
      <dsp:nvSpPr>
        <dsp:cNvPr id="0" name=""/>
        <dsp:cNvSpPr/>
      </dsp:nvSpPr>
      <dsp:spPr>
        <a:xfrm>
          <a:off x="3028300"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Greenland</a:t>
          </a:r>
        </a:p>
      </dsp:txBody>
      <dsp:txXfrm>
        <a:off x="3028300" y="1288845"/>
        <a:ext cx="1868198" cy="693101"/>
      </dsp:txXfrm>
    </dsp:sp>
    <dsp:sp modelId="{6777F2AD-6C5C-4FF7-B03A-1EF4CE18E2CE}">
      <dsp:nvSpPr>
        <dsp:cNvPr id="0" name=""/>
        <dsp:cNvSpPr/>
      </dsp:nvSpPr>
      <dsp:spPr>
        <a:xfrm>
          <a:off x="5083397" y="1656"/>
          <a:ext cx="1868198" cy="1287188"/>
        </a:xfrm>
        <a:prstGeom prst="round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44F52-FAC8-48C5-90BC-7E816BD4EB34}">
      <dsp:nvSpPr>
        <dsp:cNvPr id="0" name=""/>
        <dsp:cNvSpPr/>
      </dsp:nvSpPr>
      <dsp:spPr>
        <a:xfrm>
          <a:off x="5083397"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Norwegian Sea</a:t>
          </a:r>
        </a:p>
      </dsp:txBody>
      <dsp:txXfrm>
        <a:off x="5083397" y="1288845"/>
        <a:ext cx="1868198" cy="693101"/>
      </dsp:txXfrm>
    </dsp:sp>
    <dsp:sp modelId="{50C2823C-EA59-46E9-893F-7D62D3E1874E}">
      <dsp:nvSpPr>
        <dsp:cNvPr id="0" name=""/>
        <dsp:cNvSpPr/>
      </dsp:nvSpPr>
      <dsp:spPr>
        <a:xfrm>
          <a:off x="2000752" y="2168766"/>
          <a:ext cx="1868198" cy="1287188"/>
        </a:xfrm>
        <a:prstGeom prst="round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670-2471-4443-A129-C26F73FAE437}">
      <dsp:nvSpPr>
        <dsp:cNvPr id="0" name=""/>
        <dsp:cNvSpPr/>
      </dsp:nvSpPr>
      <dsp:spPr>
        <a:xfrm>
          <a:off x="2000752"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Bering Sea</a:t>
          </a:r>
        </a:p>
      </dsp:txBody>
      <dsp:txXfrm>
        <a:off x="2000752" y="3455955"/>
        <a:ext cx="1868198" cy="693101"/>
      </dsp:txXfrm>
    </dsp:sp>
    <dsp:sp modelId="{156AD99A-DD01-4EF8-B0AE-4B845A220A1B}">
      <dsp:nvSpPr>
        <dsp:cNvPr id="0" name=""/>
        <dsp:cNvSpPr/>
      </dsp:nvSpPr>
      <dsp:spPr>
        <a:xfrm>
          <a:off x="4055849" y="2168766"/>
          <a:ext cx="1868198" cy="1287188"/>
        </a:xfrm>
        <a:prstGeom prst="round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35736-6DEA-476F-8C05-EBFD44A90A11}">
      <dsp:nvSpPr>
        <dsp:cNvPr id="0" name=""/>
        <dsp:cNvSpPr/>
      </dsp:nvSpPr>
      <dsp:spPr>
        <a:xfrm>
          <a:off x="4055849"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Beaufort Sea</a:t>
          </a:r>
        </a:p>
      </dsp:txBody>
      <dsp:txXfrm>
        <a:off x="4055849" y="3455955"/>
        <a:ext cx="1868198" cy="69310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3/30/2022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3/30/2022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194</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3/30/2022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3/30/2022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3/30/2022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eomagnetic_reversa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www.livescience.com/magnetic-flip-42000-years-ago.html"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Srinivasa_Ramanujan" TargetMode="External"/><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8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54.png"/><Relationship Id="rId3" Type="http://schemas.openxmlformats.org/officeDocument/2006/relationships/image" Target="../media/image121.png"/><Relationship Id="rId7" Type="http://schemas.openxmlformats.org/officeDocument/2006/relationships/image" Target="../media/image135.png"/><Relationship Id="rId12" Type="http://schemas.openxmlformats.org/officeDocument/2006/relationships/image" Target="../media/image153.svg"/><Relationship Id="rId2" Type="http://schemas.openxmlformats.org/officeDocument/2006/relationships/image" Target="../media/image132.png"/><Relationship Id="rId1" Type="http://schemas.openxmlformats.org/officeDocument/2006/relationships/slideLayout" Target="../slideLayouts/slideLayout4.xml"/><Relationship Id="rId6" Type="http://schemas.openxmlformats.org/officeDocument/2006/relationships/image" Target="../media/image124.svg"/><Relationship Id="rId11" Type="http://schemas.openxmlformats.org/officeDocument/2006/relationships/image" Target="../media/image152.png"/><Relationship Id="rId5" Type="http://schemas.openxmlformats.org/officeDocument/2006/relationships/image" Target="../media/image123.png"/><Relationship Id="rId10" Type="http://schemas.openxmlformats.org/officeDocument/2006/relationships/image" Target="../media/image138.svg"/><Relationship Id="rId4" Type="http://schemas.openxmlformats.org/officeDocument/2006/relationships/image" Target="../media/image122.svg"/><Relationship Id="rId9" Type="http://schemas.openxmlformats.org/officeDocument/2006/relationships/image" Target="../media/image137.png"/><Relationship Id="rId14" Type="http://schemas.openxmlformats.org/officeDocument/2006/relationships/image" Target="../media/image155.sv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livescience.com/mantle-blobs-under-earth"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53.svg"/><Relationship Id="rId7" Type="http://schemas.openxmlformats.org/officeDocument/2006/relationships/image" Target="../media/image138.svg"/><Relationship Id="rId2" Type="http://schemas.openxmlformats.org/officeDocument/2006/relationships/image" Target="../media/image152.png"/><Relationship Id="rId1" Type="http://schemas.openxmlformats.org/officeDocument/2006/relationships/slideLayout" Target="../slideLayouts/slideLayout4.xml"/><Relationship Id="rId6" Type="http://schemas.openxmlformats.org/officeDocument/2006/relationships/image" Target="../media/image137.png"/><Relationship Id="rId5" Type="http://schemas.openxmlformats.org/officeDocument/2006/relationships/image" Target="../media/image136.svg"/><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66.png"/><Relationship Id="rId7" Type="http://schemas.openxmlformats.org/officeDocument/2006/relationships/image" Target="../media/image156.pn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hyperlink" Target="https://en.wikipedia.org/wiki/Avogadro_constant" TargetMode="Externa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hyperlink" Target="https://en.wikipedia.org/wiki/Speed_of_light" TargetMode="External"/><Relationship Id="rId2" Type="http://schemas.openxmlformats.org/officeDocument/2006/relationships/image" Target="../media/image174.png"/><Relationship Id="rId1" Type="http://schemas.openxmlformats.org/officeDocument/2006/relationships/slideLayout" Target="../slideLayouts/slideLayout4.xml"/><Relationship Id="rId4" Type="http://schemas.openxmlformats.org/officeDocument/2006/relationships/image" Target="../media/image15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70.png"/><Relationship Id="rId2"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hyperlink" Target="https://en.wikipedia.org/wiki/Speed_of_light"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611.png"/><Relationship Id="rId1" Type="http://schemas.openxmlformats.org/officeDocument/2006/relationships/slideLayout" Target="../slideLayouts/slideLayout4.xml"/><Relationship Id="rId4" Type="http://schemas.openxmlformats.org/officeDocument/2006/relationships/image" Target="../media/image10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561.png"/><Relationship Id="rId2" Type="http://schemas.openxmlformats.org/officeDocument/2006/relationships/image" Target="../media/image160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71.png"/><Relationship Id="rId1" Type="http://schemas.openxmlformats.org/officeDocument/2006/relationships/slideLayout" Target="../slideLayouts/slideLayout4.xml"/><Relationship Id="rId5" Type="http://schemas.openxmlformats.org/officeDocument/2006/relationships/hyperlink" Target="https://news.asu.edu/content/asu-archaeologist-determines-standard-unit-measurement-ancient-mesoamerican-city" TargetMode="External"/><Relationship Id="rId4" Type="http://schemas.openxmlformats.org/officeDocument/2006/relationships/image" Target="../media/image17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harles_Hapgood"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480.png"/><Relationship Id="rId1" Type="http://schemas.openxmlformats.org/officeDocument/2006/relationships/slideLayout" Target="../slideLayouts/slideLayout8.xml"/><Relationship Id="rId4" Type="http://schemas.openxmlformats.org/officeDocument/2006/relationships/hyperlink" Target="https://en.wikipedia.org/wiki/Isostas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80.png"/><Relationship Id="rId1" Type="http://schemas.openxmlformats.org/officeDocument/2006/relationships/slideLayout" Target="../slideLayouts/slideLayout4.xml"/><Relationship Id="rId4" Type="http://schemas.openxmlformats.org/officeDocument/2006/relationships/image" Target="../media/image195.svg"/></Relationships>
</file>

<file path=ppt/slides/_rels/slide1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510.png"/><Relationship Id="rId1" Type="http://schemas.openxmlformats.org/officeDocument/2006/relationships/slideLayout" Target="../slideLayouts/slideLayout4.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99.png"/><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png"/></Relationships>
</file>

<file path=ppt/slides/_rels/slide155.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209.png"/><Relationship Id="rId1" Type="http://schemas.openxmlformats.org/officeDocument/2006/relationships/slideLayout" Target="../slideLayouts/slideLayout4.xml"/><Relationship Id="rId4" Type="http://schemas.openxmlformats.org/officeDocument/2006/relationships/image" Target="../media/image201.png"/></Relationships>
</file>

<file path=ppt/slides/_rels/slide156.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560.png"/><Relationship Id="rId1" Type="http://schemas.openxmlformats.org/officeDocument/2006/relationships/slideLayout" Target="../slideLayouts/slideLayout4.xml"/><Relationship Id="rId5" Type="http://schemas.openxmlformats.org/officeDocument/2006/relationships/image" Target="../media/image203.png"/><Relationship Id="rId4" Type="http://schemas.openxmlformats.org/officeDocument/2006/relationships/image" Target="../media/image202.png"/></Relationships>
</file>

<file path=ppt/slides/_rels/slide1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4.png"/><Relationship Id="rId1" Type="http://schemas.openxmlformats.org/officeDocument/2006/relationships/slideLayout" Target="../slideLayouts/slideLayout4.xml"/><Relationship Id="rId5" Type="http://schemas.openxmlformats.org/officeDocument/2006/relationships/image" Target="../media/image1610.png"/><Relationship Id="rId4" Type="http://schemas.openxmlformats.org/officeDocument/2006/relationships/image" Target="../media/image1600.png"/></Relationships>
</file>

<file path=ppt/slides/_rels/slide158.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5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7.png"/><Relationship Id="rId1" Type="http://schemas.openxmlformats.org/officeDocument/2006/relationships/slideLayout" Target="../slideLayouts/slideLayout4.xml"/><Relationship Id="rId5" Type="http://schemas.openxmlformats.org/officeDocument/2006/relationships/image" Target="../media/image1660.png"/><Relationship Id="rId4" Type="http://schemas.openxmlformats.org/officeDocument/2006/relationships/image" Target="../media/image160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8.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61.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Hyperborea" TargetMode="External"/><Relationship Id="rId2" Type="http://schemas.openxmlformats.org/officeDocument/2006/relationships/image" Target="../media/image2130.png"/><Relationship Id="rId1" Type="http://schemas.openxmlformats.org/officeDocument/2006/relationships/slideLayout" Target="../slideLayouts/slideLayout4.xml"/><Relationship Id="rId6" Type="http://schemas.openxmlformats.org/officeDocument/2006/relationships/image" Target="../media/image2161.png"/><Relationship Id="rId5" Type="http://schemas.openxmlformats.org/officeDocument/2006/relationships/image" Target="../media/image2150.png"/><Relationship Id="rId4" Type="http://schemas.openxmlformats.org/officeDocument/2006/relationships/image" Target="../media/image211.jpeg"/></Relationships>
</file>

<file path=ppt/slides/_rels/slide1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12.jpeg"/><Relationship Id="rId1" Type="http://schemas.openxmlformats.org/officeDocument/2006/relationships/slideLayout" Target="../slideLayouts/slideLayout4.xml"/><Relationship Id="rId4" Type="http://schemas.openxmlformats.org/officeDocument/2006/relationships/image" Target="../media/image2160.png"/></Relationships>
</file>

<file path=ppt/slides/_rels/slide16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0.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image" Target="../media/image219.png"/><Relationship Id="rId1" Type="http://schemas.openxmlformats.org/officeDocument/2006/relationships/slideLayout" Target="../slideLayouts/slideLayout4.xml"/><Relationship Id="rId4" Type="http://schemas.openxmlformats.org/officeDocument/2006/relationships/image" Target="../media/image22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70.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60.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290.png"/><Relationship Id="rId2" Type="http://schemas.openxmlformats.org/officeDocument/2006/relationships/image" Target="../media/image224.jpeg"/><Relationship Id="rId1" Type="http://schemas.openxmlformats.org/officeDocument/2006/relationships/slideLayout" Target="../slideLayouts/slideLayout4.xml"/><Relationship Id="rId4" Type="http://schemas.openxmlformats.org/officeDocument/2006/relationships/image" Target="../media/image2300.png"/></Relationships>
</file>

<file path=ppt/slides/_rels/slide17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en.wikipedia.org/wiki/Brasil_(mythical_island)" TargetMode="Externa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32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27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7.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370.png"/><Relationship Id="rId1" Type="http://schemas.openxmlformats.org/officeDocument/2006/relationships/slideLayout" Target="../slideLayouts/slideLayout4.xml"/><Relationship Id="rId4" Type="http://schemas.openxmlformats.org/officeDocument/2006/relationships/image" Target="../media/image228.jpeg"/></Relationships>
</file>

<file path=ppt/slides/_rels/slide1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29.jpeg"/><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179.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8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31.jpeg"/><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181.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2371.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90.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2440.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245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234.svg"/><Relationship Id="rId2" Type="http://schemas.openxmlformats.org/officeDocument/2006/relationships/image" Target="../media/image233.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39.png"/><Relationship Id="rId4" Type="http://schemas.openxmlformats.org/officeDocument/2006/relationships/image" Target="../media/image23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0.jpeg"/></Relationships>
</file>

<file path=ppt/slides/_rels/slide6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jpeg"/><Relationship Id="rId1" Type="http://schemas.openxmlformats.org/officeDocument/2006/relationships/slideLayout" Target="../slideLayouts/slideLayout4.xml"/><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20.png"/><Relationship Id="rId1" Type="http://schemas.openxmlformats.org/officeDocument/2006/relationships/slideLayout" Target="../slideLayouts/slideLayout4.xml"/><Relationship Id="rId6" Type="http://schemas.openxmlformats.org/officeDocument/2006/relationships/image" Target="../media/image650.png"/><Relationship Id="rId5" Type="http://schemas.openxmlformats.org/officeDocument/2006/relationships/image" Target="../media/image690.png"/><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Tripoli,_Greece" TargetMode="External"/><Relationship Id="rId2" Type="http://schemas.openxmlformats.org/officeDocument/2006/relationships/image" Target="../media/image96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6.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9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780.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40.png"/><Relationship Id="rId5" Type="http://schemas.openxmlformats.org/officeDocument/2006/relationships/image" Target="../media/image1030.png"/><Relationship Id="rId4" Type="http://schemas.openxmlformats.org/officeDocument/2006/relationships/image" Target="../media/image720.png"/></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True_polar_wander"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hyperlink" Target="https://en.wikipedia.org/wiki/Weinberg_angle"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Vitruvian_Man" TargetMode="External"/><Relationship Id="rId2" Type="http://schemas.openxmlformats.org/officeDocument/2006/relationships/image" Target="../media/image830.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1.png"/><Relationship Id="rId7" Type="http://schemas.openxmlformats.org/officeDocument/2006/relationships/image" Target="../media/image112.png"/><Relationship Id="rId2" Type="http://schemas.openxmlformats.org/officeDocument/2006/relationships/image" Target="../media/image1071.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1.png"/><Relationship Id="rId9"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Thermopylae" TargetMode="External"/><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www.google.com/search?q=lyrics+tool+%22right+in+two%22" TargetMode="External"/><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s41467-021-23803-8" TargetMode="Externa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30.png"/><Relationship Id="rId2" Type="http://schemas.openxmlformats.org/officeDocument/2006/relationships/image" Target="../media/image520.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b="1" i="1" spc="-300" dirty="0"/>
              <a:t>Pivots</a:t>
            </a:r>
            <a:endParaRPr lang="en-US" sz="7200" b="1" i="1" spc="-300" dirty="0"/>
          </a:p>
        </p:txBody>
      </p:sp>
      <p:sp>
        <p:nvSpPr>
          <p:cNvPr id="3" name="Subtitle 2"/>
          <p:cNvSpPr>
            <a:spLocks noGrp="1"/>
          </p:cNvSpPr>
          <p:nvPr>
            <p:ph type="subTitle" idx="1"/>
          </p:nvPr>
        </p:nvSpPr>
        <p:spPr>
          <a:xfrm>
            <a:off x="2489055" y="4324737"/>
            <a:ext cx="4410372" cy="457200"/>
          </a:xfrm>
        </p:spPr>
        <p:txBody>
          <a:bodyPr>
            <a:normAutofit/>
          </a:bodyPr>
          <a:lstStyle/>
          <a:p>
            <a:r>
              <a:rPr lang="en-US" sz="2000" b="1" dirty="0"/>
              <a:t>The Pendulum of the Lantis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6" idx="2"/>
          </p:cNvCxnSpPr>
          <p:nvPr/>
        </p:nvCxnSpPr>
        <p:spPr>
          <a:xfrm>
            <a:off x="2412855" y="4308902"/>
            <a:ext cx="4288579"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3" name="TextBox 12">
            <a:extLst>
              <a:ext uri="{FF2B5EF4-FFF2-40B4-BE49-F238E27FC236}">
                <a16:creationId xmlns:a16="http://schemas.microsoft.com/office/drawing/2014/main" id="{B0E8D490-2348-44E1-9A9F-0F829F908471}"/>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a:t>
            </a:r>
          </a:p>
        </p:txBody>
      </p:sp>
      <p:grpSp>
        <p:nvGrpSpPr>
          <p:cNvPr id="5" name="Group 4">
            <a:extLst>
              <a:ext uri="{FF2B5EF4-FFF2-40B4-BE49-F238E27FC236}">
                <a16:creationId xmlns:a16="http://schemas.microsoft.com/office/drawing/2014/main" id="{3B2C2209-5702-46CF-B72D-22AFE63BD82F}"/>
              </a:ext>
            </a:extLst>
          </p:cNvPr>
          <p:cNvGrpSpPr>
            <a:grpSpLocks noChangeAspect="1"/>
          </p:cNvGrpSpPr>
          <p:nvPr/>
        </p:nvGrpSpPr>
        <p:grpSpPr>
          <a:xfrm>
            <a:off x="5180012" y="936580"/>
            <a:ext cx="3042844" cy="3372322"/>
            <a:chOff x="6734017" y="680039"/>
            <a:chExt cx="3042844" cy="3372322"/>
          </a:xfrm>
        </p:grpSpPr>
        <p:pic>
          <p:nvPicPr>
            <p:cNvPr id="1026" name="Picture 2" descr="Astrology Alphabet: HADDAD staff. Hieroglyphics character sign (single  symbol Stock Vector Image &amp; Art - Alamy">
              <a:extLst>
                <a:ext uri="{FF2B5EF4-FFF2-40B4-BE49-F238E27FC236}">
                  <a16:creationId xmlns:a16="http://schemas.microsoft.com/office/drawing/2014/main" id="{75C97F1B-75C4-4CAB-8EE0-B783E9C00CB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7520941" y="1205122"/>
              <a:ext cx="1426465"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Shield outline">
              <a:extLst>
                <a:ext uri="{FF2B5EF4-FFF2-40B4-BE49-F238E27FC236}">
                  <a16:creationId xmlns:a16="http://schemas.microsoft.com/office/drawing/2014/main" id="{17A0A981-7E54-499C-963A-6CF424BAAF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34017" y="680039"/>
              <a:ext cx="3042844" cy="3372322"/>
            </a:xfrm>
            <a:prstGeom prst="rect">
              <a:avLst/>
            </a:prstGeom>
          </p:spPr>
        </p:pic>
      </p:grpSp>
    </p:spTree>
    <p:extLst>
      <p:ext uri="{BB962C8B-B14F-4D97-AF65-F5344CB8AC3E}">
        <p14:creationId xmlns:p14="http://schemas.microsoft.com/office/powerpoint/2010/main" val="118176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different phenomenon from magnetic pole reversal (or geomagnetic reversal), which is a change in the polar positions of the Earth’s magnetic field, as opposed to its rotational axis.</a:t>
                </a:r>
              </a:p>
              <a:p>
                <a:pPr indent="-246888">
                  <a:lnSpc>
                    <a:spcPct val="90000"/>
                  </a:lnSpc>
                  <a:spcAft>
                    <a:spcPts val="600"/>
                  </a:spcAft>
                </a:pPr>
                <a:endParaRPr lang="en-US" sz="1600" dirty="0"/>
              </a:p>
              <a:p>
                <a:pPr indent="-246888">
                  <a:lnSpc>
                    <a:spcPct val="90000"/>
                  </a:lnSpc>
                  <a:spcAft>
                    <a:spcPts val="600"/>
                  </a:spcAft>
                </a:pPr>
                <a:r>
                  <a:rPr lang="en-US" sz="1600" dirty="0"/>
                  <a:t>There have been </a:t>
                </a:r>
                <a14:m>
                  <m:oMath xmlns:m="http://schemas.openxmlformats.org/officeDocument/2006/math">
                    <m:r>
                      <a:rPr lang="en-US" sz="1600" b="0" i="1" dirty="0" smtClean="0">
                        <a:latin typeface="Cambria Math" panose="02040503050406030204" pitchFamily="18" charset="0"/>
                      </a:rPr>
                      <m:t>183</m:t>
                    </m:r>
                  </m:oMath>
                </a14:m>
                <a:r>
                  <a:rPr lang="en-US" sz="1600" dirty="0"/>
                  <a:t> reversals over the last </a:t>
                </a:r>
                <a14:m>
                  <m:oMath xmlns:m="http://schemas.openxmlformats.org/officeDocument/2006/math">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(on average once every </a:t>
                </a:r>
                <a14:m>
                  <m:oMath xmlns:m="http://schemas.openxmlformats.org/officeDocument/2006/math">
                    <m:r>
                      <a:rPr lang="en-US" sz="1600" b="0" i="1" dirty="0" smtClean="0">
                        <a:latin typeface="Cambria Math" panose="02040503050406030204" pitchFamily="18" charset="0"/>
                      </a:rPr>
                      <m:t>~450,000 </m:t>
                    </m:r>
                  </m:oMath>
                </a14:m>
                <a:r>
                  <a:rPr lang="en-US" sz="1600" dirty="0"/>
                  <a:t>years). The latest occurred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Sources estimate that the time that it takes for a reversal to complete is on average around </a:t>
                </a:r>
                <a14:m>
                  <m:oMath xmlns:m="http://schemas.openxmlformats.org/officeDocument/2006/math">
                    <m:r>
                      <a:rPr lang="en-US" sz="1600" b="0" i="1" dirty="0" smtClean="0">
                        <a:latin typeface="Cambria Math" panose="02040503050406030204" pitchFamily="18" charset="0"/>
                      </a:rPr>
                      <m:t>7,000</m:t>
                    </m:r>
                  </m:oMath>
                </a14:m>
                <a:r>
                  <a:rPr lang="en-US" sz="1600" dirty="0"/>
                  <a:t> years for the four most recent reversals. Some suggest that this duration is dependent on latitude, with shorter durations at low latitudes, and longer durations at mid and high latitudes. </a:t>
                </a:r>
              </a:p>
              <a:p>
                <a:pPr indent="-246888">
                  <a:lnSpc>
                    <a:spcPct val="90000"/>
                  </a:lnSpc>
                  <a:spcAft>
                    <a:spcPts val="600"/>
                  </a:spcAft>
                </a:pPr>
                <a:endParaRPr lang="en-US" sz="1600" dirty="0"/>
              </a:p>
              <a:p>
                <a:pPr indent="-246888">
                  <a:lnSpc>
                    <a:spcPct val="90000"/>
                  </a:lnSpc>
                  <a:spcAft>
                    <a:spcPts val="600"/>
                  </a:spcAft>
                </a:pPr>
                <a:r>
                  <a:rPr lang="en-US" sz="1600" dirty="0"/>
                  <a:t>Although variable, the duration of a full reversal is typically between </a:t>
                </a:r>
                <a14:m>
                  <m:oMath xmlns:m="http://schemas.openxmlformats.org/officeDocument/2006/math">
                    <m:r>
                      <a:rPr lang="en-US" sz="1600" b="0" i="1" dirty="0" smtClean="0">
                        <a:latin typeface="Cambria Math" panose="02040503050406030204" pitchFamily="18" charset="0"/>
                      </a:rPr>
                      <m:t>2,000</m:t>
                    </m:r>
                  </m:oMath>
                </a14:m>
                <a:r>
                  <a:rPr lang="en-US" sz="1600" dirty="0"/>
                  <a:t> and </a:t>
                </a:r>
                <a14:m>
                  <m:oMath xmlns:m="http://schemas.openxmlformats.org/officeDocument/2006/math">
                    <m:r>
                      <a:rPr lang="en-US" sz="1600" b="0" i="1" dirty="0" smtClean="0">
                        <a:latin typeface="Cambria Math" panose="02040503050406030204" pitchFamily="18" charset="0"/>
                      </a:rPr>
                      <m:t>12,000</m:t>
                    </m:r>
                  </m:oMath>
                </a14:m>
                <a:r>
                  <a:rPr lang="en-US" sz="1600" dirty="0"/>
                  <a:t> years.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780067"/>
              </a:xfrm>
              <a:prstGeom prst="rect">
                <a:avLst/>
              </a:prstGeom>
              <a:blipFill>
                <a:blip r:embed="rId2"/>
                <a:stretch>
                  <a:fillRect l="-312" t="-892"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https://en.wikipedia.org/wiki/Geomagnetic_reversal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45B8BCD3-5F78-4810-ADA1-8F004E775693}"/>
              </a:ext>
            </a:extLst>
          </p:cNvPr>
          <p:cNvSpPr txBox="1"/>
          <p:nvPr/>
        </p:nvSpPr>
        <p:spPr>
          <a:xfrm>
            <a:off x="5637212" y="6581000"/>
            <a:ext cx="5410200" cy="276999"/>
          </a:xfrm>
          <a:prstGeom prst="rect">
            <a:avLst/>
          </a:prstGeom>
          <a:noFill/>
        </p:spPr>
        <p:txBody>
          <a:bodyPr wrap="square" rtlCol="0">
            <a:spAutoFit/>
          </a:bodyPr>
          <a:lstStyle/>
          <a:p>
            <a:r>
              <a:rPr lang="en-US" sz="1200" dirty="0">
                <a:hlinkClick r:id="rId4"/>
              </a:rPr>
              <a:t>https://www.livescience.com/magnetic-flip-42000-years-ago.html</a:t>
            </a:r>
            <a:endParaRPr lang="en-US" sz="1200" dirty="0"/>
          </a:p>
        </p:txBody>
      </p:sp>
    </p:spTree>
    <p:extLst>
      <p:ext uri="{BB962C8B-B14F-4D97-AF65-F5344CB8AC3E}">
        <p14:creationId xmlns:p14="http://schemas.microsoft.com/office/powerpoint/2010/main" val="184253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Calibration Value: 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3342640"/>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calibration value </a:t>
                </a:r>
                <a:r>
                  <a:rPr lang="en-US" sz="1600" dirty="0"/>
                  <a:t>is the baseline number a measurement system uses to derive its ratio to another measurement system. It is based on the measurement of a well-known distance. In this case, the measurement is of the antediluvian equatorial circumference of the Earth at the Hudson Bay pole location. </a:t>
                </a:r>
              </a:p>
              <a:p>
                <a:pPr indent="-246888">
                  <a:lnSpc>
                    <a:spcPct val="90000"/>
                  </a:lnSpc>
                  <a:spcAft>
                    <a:spcPts val="600"/>
                  </a:spcAft>
                </a:pPr>
                <a:endParaRPr lang="en-US" sz="1600" dirty="0"/>
              </a:p>
              <a:p>
                <a:pPr indent="-246888">
                  <a:lnSpc>
                    <a:spcPct val="90000"/>
                  </a:lnSpc>
                  <a:spcAft>
                    <a:spcPts val="600"/>
                  </a:spcAft>
                </a:pPr>
                <a:r>
                  <a:rPr lang="en-US" sz="1600" dirty="0"/>
                  <a:t>Therefore, </a:t>
                </a:r>
                <a:r>
                  <a:rPr lang="en-US" sz="1600" b="1" dirty="0"/>
                  <a:t>the calibration value of a measurement system is equal to the antediluvian equatorial circumference of the Earth </a:t>
                </a:r>
                <a:r>
                  <a:rPr lang="en-US" sz="1600" dirty="0"/>
                  <a:t>(measured in that system) while in the Hudson Bay axis position.</a:t>
                </a:r>
              </a:p>
              <a:p>
                <a:pPr indent="-246888">
                  <a:lnSpc>
                    <a:spcPct val="90000"/>
                  </a:lnSpc>
                  <a:spcAft>
                    <a:spcPts val="600"/>
                  </a:spcAft>
                </a:pPr>
                <a:endParaRPr lang="en-US" sz="1600" dirty="0"/>
              </a:p>
              <a:p>
                <a:pPr indent="-246888">
                  <a:lnSpc>
                    <a:spcPct val="90000"/>
                  </a:lnSpc>
                  <a:spcAft>
                    <a:spcPts val="600"/>
                  </a:spcAft>
                </a:pPr>
                <a:r>
                  <a:rPr lang="en-US" sz="1600" dirty="0"/>
                  <a:t>For example, the calibration value for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calibration value for the meter is </a:t>
                </a:r>
                <a14:m>
                  <m:oMath xmlns:m="http://schemas.openxmlformats.org/officeDocument/2006/math">
                    <m:r>
                      <a:rPr lang="en-US" sz="1600" b="1" i="1" dirty="0" smtClean="0">
                        <a:latin typeface="Cambria Math" panose="02040503050406030204" pitchFamily="18" charset="0"/>
                      </a:rPr>
                      <m:t>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𝟒𝟎𝟓</m:t>
                    </m:r>
                  </m:oMath>
                </a14:m>
                <a:r>
                  <a:rPr lang="en-US" sz="1600" dirty="0"/>
                  <a:t>. Another example is the sacred cubit’s calibration value of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3342640"/>
              </a:xfrm>
              <a:prstGeom prst="rect">
                <a:avLst/>
              </a:prstGeom>
              <a:blipFill>
                <a:blip r:embed="rId2"/>
                <a:stretch>
                  <a:fillRect l="-312" t="-1277"/>
                </a:stretch>
              </a:blipFill>
            </p:spPr>
            <p:txBody>
              <a:bodyPr/>
              <a:lstStyle/>
              <a:p>
                <a:r>
                  <a:rPr lang="en-US">
                    <a:noFill/>
                  </a:rPr>
                  <a:t> </a:t>
                </a:r>
              </a:p>
            </p:txBody>
          </p:sp>
        </mc:Fallback>
      </mc:AlternateContent>
    </p:spTree>
    <p:extLst>
      <p:ext uri="{BB962C8B-B14F-4D97-AF65-F5344CB8AC3E}">
        <p14:creationId xmlns:p14="http://schemas.microsoft.com/office/powerpoint/2010/main" val="32912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746905855"/>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746905855"/>
                      </a:ext>
                    </a:extLst>
                  </a:tr>
                </a:tbl>
              </a:graphicData>
            </a:graphic>
          </p:graphicFrame>
        </mc:Fallback>
      </mc:AlternateContent>
    </p:spTree>
    <p:extLst>
      <p:ext uri="{BB962C8B-B14F-4D97-AF65-F5344CB8AC3E}">
        <p14:creationId xmlns:p14="http://schemas.microsoft.com/office/powerpoint/2010/main" val="155766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m:t>
                                </m:r>
                                <m:r>
                                  <a:rPr lang="en-US" b="0" i="1" dirty="0" smtClean="0">
                                    <a:latin typeface="Cambria Math" panose="02040503050406030204" pitchFamily="18" charset="0"/>
                                  </a:rPr>
                                  <m:t>839</m:t>
                                </m:r>
                                <m:r>
                                  <a:rPr lang="en-US" i="1" dirty="0" smtClean="0">
                                    <a:latin typeface="Cambria Math" panose="02040503050406030204" pitchFamily="18" charset="0"/>
                                  </a:rPr>
                                  <m:t>,</m:t>
                                </m:r>
                                <m:r>
                                  <a:rPr lang="en-US" b="0" i="1" dirty="0" smtClean="0">
                                    <a:latin typeface="Cambria Math" panose="02040503050406030204" pitchFamily="18" charset="0"/>
                                  </a:rPr>
                                  <m:t>863 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997365799"/>
                      </a:ext>
                    </a:extLst>
                  </a:tr>
                </a:tbl>
              </a:graphicData>
            </a:graphic>
          </p:graphicFrame>
        </mc:Choice>
        <mc:Fallback xmlns="">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3997365799"/>
                      </a:ext>
                    </a:extLst>
                  </a:tr>
                </a:tbl>
              </a:graphicData>
            </a:graphic>
          </p:graphicFrame>
        </mc:Fallback>
      </mc:AlternateContent>
    </p:spTree>
    <p:extLst>
      <p:ext uri="{BB962C8B-B14F-4D97-AF65-F5344CB8AC3E}">
        <p14:creationId xmlns:p14="http://schemas.microsoft.com/office/powerpoint/2010/main" val="29026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399"/>
                <a:ext cx="9777016" cy="459105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is calculated as follows:</a:t>
                </a:r>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𝑉𝑖𝑟𝑡𝑢𝑎𝑙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𝑃𝑜𝑙𝑎𝑟</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𝐶𝑖𝑟𝑐𝑢𝑚𝑓𝑒𝑟𝑒𝑛𝑐𝑒</m:t>
                      </m:r>
                      <m:r>
                        <a:rPr lang="en-US" sz="1600" b="1" i="1" dirty="0" smtClean="0">
                          <a:latin typeface="Cambria Math" panose="02040503050406030204" pitchFamily="18" charset="0"/>
                        </a:rPr>
                        <m:t>= </m:t>
                      </m:r>
                      <m:r>
                        <a:rPr lang="en-US" sz="1600" b="0" i="1" dirty="0" smtClean="0">
                          <a:latin typeface="Cambria Math" panose="02040503050406030204" pitchFamily="18" charset="0"/>
                        </a:rPr>
                        <m:t>2</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𝜋</m:t>
                      </m:r>
                      <m:r>
                        <a:rPr lang="en-US" sz="1600" b="0" i="1" dirty="0" smtClean="0">
                          <a:latin typeface="Cambria Math" panose="02040503050406030204" pitchFamily="18" charset="0"/>
                          <a:ea typeface="Cambria Math" panose="02040503050406030204" pitchFamily="18" charset="0"/>
                        </a:rPr>
                        <m:t>∙</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𝑅</m:t>
                          </m:r>
                        </m:e>
                        <m:sub>
                          <m:r>
                            <a:rPr lang="en-US" sz="1600" b="0" i="1" dirty="0" smtClean="0">
                              <a:latin typeface="Cambria Math" panose="02040503050406030204" pitchFamily="18" charset="0"/>
                              <a:ea typeface="Cambria Math" panose="02040503050406030204" pitchFamily="18" charset="0"/>
                            </a:rPr>
                            <m:t>𝑝𝑜𝑙𝑎𝑟</m:t>
                          </m:r>
                        </m:sub>
                      </m:sSub>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However, the “true” polar circumference is calculated using both the polar and equatorial radius. The true polar circumference is the total length of the perimeter of a great circle that is perpendicular to the equator. The value can be derived using the formula below:</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𝑅</m:t>
                          </m:r>
                        </m:e>
                        <m:sub>
                          <m:r>
                            <a:rPr lang="en-US" sz="1600" b="0" i="1" dirty="0" smtClean="0">
                              <a:latin typeface="Cambria Math" panose="02040503050406030204" pitchFamily="18" charset="0"/>
                            </a:rPr>
                            <m:t>𝑡𝑟𝑢𝑒</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𝑝𝑜𝑙𝑎𝑟</m:t>
                          </m:r>
                        </m:sub>
                      </m:sSub>
                      <m:r>
                        <a:rPr lang="en-US" sz="1600" b="0" i="1" dirty="0" smtClean="0">
                          <a:latin typeface="Cambria Math" panose="02040503050406030204" pitchFamily="18" charset="0"/>
                        </a:rPr>
                        <m:t>=</m:t>
                      </m:r>
                      <m:f>
                        <m:fPr>
                          <m:ctrlPr>
                            <a:rPr lang="en-US" sz="1600" i="1" dirty="0" smtClean="0">
                              <a:latin typeface="Cambria Math" panose="02040503050406030204" pitchFamily="18" charset="0"/>
                            </a:rPr>
                          </m:ctrlPr>
                        </m:fPr>
                        <m:num>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rad>
                            <m:radPr>
                              <m:degHide m:val="on"/>
                              <m:ctrlPr>
                                <a:rPr lang="en-US" sz="1600" i="1" dirty="0">
                                  <a:latin typeface="Cambria Math" panose="02040503050406030204" pitchFamily="18" charset="0"/>
                                </a:rPr>
                              </m:ctrlPr>
                            </m:radPr>
                            <m:deg/>
                            <m:e>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b="0" i="1" dirty="0" smtClean="0">
                                  <a:latin typeface="Cambria Math" panose="02040503050406030204" pitchFamily="18" charset="0"/>
                                </a:rPr>
                                <m:t>)</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e>
                          </m:rad>
                        </m:num>
                        <m:den>
                          <m:r>
                            <a:rPr lang="en-US" sz="1600" b="0" i="1" dirty="0" smtClean="0">
                              <a:latin typeface="Cambria Math" panose="02040503050406030204" pitchFamily="18" charset="0"/>
                            </a:rPr>
                            <m:t>2</m:t>
                          </m:r>
                        </m:den>
                      </m:f>
                    </m:oMath>
                  </m:oMathPara>
                </a14:m>
                <a:endParaRPr lang="en-US" sz="1600" dirty="0"/>
              </a:p>
              <a:p>
                <a:pPr indent="-246888">
                  <a:lnSpc>
                    <a:spcPct val="90000"/>
                  </a:lnSpc>
                  <a:spcAft>
                    <a:spcPts val="600"/>
                  </a:spcAft>
                </a:pPr>
                <a:endParaRPr lang="en-US" sz="1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𝑇𝑟𝑢𝑒</m:t>
                      </m:r>
                      <m:r>
                        <a:rPr lang="en-US" b="0" i="1" dirty="0" smtClean="0">
                          <a:latin typeface="Cambria Math" panose="02040503050406030204" pitchFamily="18" charset="0"/>
                        </a:rPr>
                        <m:t> </m:t>
                      </m:r>
                      <m:r>
                        <a:rPr lang="en-US" b="0" i="1" dirty="0" smtClean="0">
                          <a:latin typeface="Cambria Math" panose="02040503050406030204" pitchFamily="18" charset="0"/>
                        </a:rPr>
                        <m:t>𝑃𝑜𝑙𝑎𝑟</m:t>
                      </m:r>
                      <m:r>
                        <a:rPr lang="en-US" b="0" i="1" dirty="0" smtClean="0">
                          <a:latin typeface="Cambria Math" panose="02040503050406030204" pitchFamily="18" charset="0"/>
                        </a:rPr>
                        <m:t> </m:t>
                      </m:r>
                      <m:r>
                        <a:rPr lang="en-US" b="0" i="1" dirty="0" smtClean="0">
                          <a:latin typeface="Cambria Math" panose="02040503050406030204" pitchFamily="18" charset="0"/>
                        </a:rPr>
                        <m:t>𝐶𝑖𝑟𝑐𝑢𝑚𝑓𝑒𝑟𝑒𝑛𝑐𝑒</m:t>
                      </m:r>
                      <m:r>
                        <a:rPr lang="en-US" b="1" i="1" dirty="0" smtClean="0">
                          <a:latin typeface="Cambria Math" panose="02040503050406030204" pitchFamily="18" charset="0"/>
                        </a:rPr>
                        <m:t>= </m:t>
                      </m:r>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𝜋</m:t>
                      </m:r>
                      <m:r>
                        <a:rPr lang="en-US" b="0" i="1" dirty="0" smtClean="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𝑡𝑟𝑢𝑒</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𝑝𝑜𝑙𝑎𝑟</m:t>
                          </m:r>
                        </m:sub>
                      </m:sSub>
                    </m:oMath>
                  </m:oMathPara>
                </a14:m>
                <a:endParaRPr lang="en-US" dirty="0"/>
              </a:p>
              <a:p>
                <a:pPr indent="-246888">
                  <a:lnSpc>
                    <a:spcPct val="90000"/>
                  </a:lnSpc>
                  <a:spcAft>
                    <a:spcPts val="600"/>
                  </a:spcAft>
                </a:pPr>
                <a:endParaRPr lang="en-US" dirty="0"/>
              </a:p>
              <a:p>
                <a:pPr indent="-246888">
                  <a:lnSpc>
                    <a:spcPct val="90000"/>
                  </a:lnSpc>
                  <a:spcAft>
                    <a:spcPts val="600"/>
                  </a:spcAft>
                </a:pPr>
                <a:endParaRPr lang="en-US" sz="1600" dirty="0"/>
              </a:p>
              <a:p>
                <a:pPr indent="-246888">
                  <a:lnSpc>
                    <a:spcPct val="90000"/>
                  </a:lnSpc>
                  <a:spcAft>
                    <a:spcPts val="600"/>
                  </a:spcAft>
                </a:pPr>
                <a:r>
                  <a:rPr lang="en-US" sz="1600" dirty="0"/>
                  <a:t>This formula was developed by Srinivasa Ramanujan.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399"/>
                <a:ext cx="9777016" cy="4591051"/>
              </a:xfrm>
              <a:prstGeom prst="rect">
                <a:avLst/>
              </a:prstGeom>
              <a:blipFill>
                <a:blip r:embed="rId2"/>
                <a:stretch>
                  <a:fillRect l="-312" t="-930" r="-99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True Polar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BCE9ACCA-FB10-41F6-8093-E7B33944F48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https://en.wikipedia.org/wiki/Srinivasa_Ramanujan</a:t>
            </a:r>
            <a:endParaRPr lang="en-US" sz="1200" dirty="0"/>
          </a:p>
        </p:txBody>
      </p:sp>
    </p:spTree>
    <p:extLst>
      <p:ext uri="{BB962C8B-B14F-4D97-AF65-F5344CB8AC3E}">
        <p14:creationId xmlns:p14="http://schemas.microsoft.com/office/powerpoint/2010/main" val="36680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radius information for each pole location. The values are displayed in ants.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m:t>
                                </m:r>
                                <m:r>
                                  <a:rPr lang="en-US" b="0" i="1" dirty="0" smtClean="0">
                                    <a:latin typeface="Cambria Math" panose="02040503050406030204" pitchFamily="18" charset="0"/>
                                  </a:rPr>
                                  <m:t>6</m:t>
                                </m:r>
                                <m:r>
                                  <a:rPr lang="en-US" i="1" dirty="0" smtClean="0">
                                    <a:latin typeface="Cambria Math" panose="02040503050406030204" pitchFamily="18" charset="0"/>
                                  </a:rPr>
                                  <m:t>,</m:t>
                                </m:r>
                                <m:r>
                                  <a:rPr lang="en-US" b="0" i="1" dirty="0" smtClean="0">
                                    <a:latin typeface="Cambria Math" panose="02040503050406030204" pitchFamily="18" charset="0"/>
                                  </a:rPr>
                                  <m:t>880 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744198081"/>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09836"/>
                          </a:stretch>
                        </a:blipFill>
                      </a:tcPr>
                    </a:tc>
                    <a:tc>
                      <a:txBody>
                        <a:bodyPr/>
                        <a:lstStyle/>
                        <a:p>
                          <a:endParaRPr lang="en-US"/>
                        </a:p>
                      </a:txBody>
                      <a:tcPr>
                        <a:blipFill>
                          <a:blip r:embed="rId2"/>
                          <a:stretch>
                            <a:fillRect l="-181750" t="-109836" r="-116500" b="-409836"/>
                          </a:stretch>
                        </a:blipFill>
                      </a:tcPr>
                    </a:tc>
                    <a:tc>
                      <a:txBody>
                        <a:bodyPr/>
                        <a:lstStyle/>
                        <a:p>
                          <a:endParaRPr lang="en-US"/>
                        </a:p>
                      </a:txBody>
                      <a:tcPr>
                        <a:blipFill>
                          <a:blip r:embed="rId2"/>
                          <a:stretch>
                            <a:fillRect l="-243939" t="-109836" r="-866"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09836"/>
                          </a:stretch>
                        </a:blipFill>
                      </a:tcPr>
                    </a:tc>
                    <a:tc>
                      <a:txBody>
                        <a:bodyPr/>
                        <a:lstStyle/>
                        <a:p>
                          <a:endParaRPr lang="en-US"/>
                        </a:p>
                      </a:txBody>
                      <a:tcPr>
                        <a:blipFill>
                          <a:blip r:embed="rId2"/>
                          <a:stretch>
                            <a:fillRect l="-181750" t="-209836" r="-116500" b="-309836"/>
                          </a:stretch>
                        </a:blipFill>
                      </a:tcPr>
                    </a:tc>
                    <a:tc>
                      <a:txBody>
                        <a:bodyPr/>
                        <a:lstStyle/>
                        <a:p>
                          <a:endParaRPr lang="en-US"/>
                        </a:p>
                      </a:txBody>
                      <a:tcPr>
                        <a:blipFill>
                          <a:blip r:embed="rId2"/>
                          <a:stretch>
                            <a:fillRect l="-243939" t="-209836" r="-866"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09836"/>
                          </a:stretch>
                        </a:blipFill>
                      </a:tcPr>
                    </a:tc>
                    <a:tc>
                      <a:txBody>
                        <a:bodyPr/>
                        <a:lstStyle/>
                        <a:p>
                          <a:endParaRPr lang="en-US"/>
                        </a:p>
                      </a:txBody>
                      <a:tcPr>
                        <a:blipFill>
                          <a:blip r:embed="rId2"/>
                          <a:stretch>
                            <a:fillRect l="-181750" t="-309836" r="-116500" b="-209836"/>
                          </a:stretch>
                        </a:blipFill>
                      </a:tcPr>
                    </a:tc>
                    <a:tc>
                      <a:txBody>
                        <a:bodyPr/>
                        <a:lstStyle/>
                        <a:p>
                          <a:endParaRPr lang="en-US"/>
                        </a:p>
                      </a:txBody>
                      <a:tcPr>
                        <a:blipFill>
                          <a:blip r:embed="rId2"/>
                          <a:stretch>
                            <a:fillRect l="-243939" t="-309836" r="-866"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09836"/>
                          </a:stretch>
                        </a:blipFill>
                      </a:tcPr>
                    </a:tc>
                    <a:tc>
                      <a:txBody>
                        <a:bodyPr/>
                        <a:lstStyle/>
                        <a:p>
                          <a:endParaRPr lang="en-US"/>
                        </a:p>
                      </a:txBody>
                      <a:tcPr>
                        <a:blipFill>
                          <a:blip r:embed="rId2"/>
                          <a:stretch>
                            <a:fillRect l="-181750" t="-409836" r="-116500" b="-109836"/>
                          </a:stretch>
                        </a:blipFill>
                      </a:tcPr>
                    </a:tc>
                    <a:tc>
                      <a:txBody>
                        <a:bodyPr/>
                        <a:lstStyle/>
                        <a:p>
                          <a:endParaRPr lang="en-US"/>
                        </a:p>
                      </a:txBody>
                      <a:tcPr>
                        <a:blipFill>
                          <a:blip r:embed="rId2"/>
                          <a:stretch>
                            <a:fillRect l="-243939" t="-409836" r="-866" b="-109836"/>
                          </a:stretch>
                        </a:blipFill>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endParaRPr lang="en-US"/>
                        </a:p>
                      </a:txBody>
                      <a:tcPr>
                        <a:blipFill>
                          <a:blip r:embed="rId2"/>
                          <a:stretch>
                            <a:fillRect l="-81297" t="-509836" r="-215960" b="-9836"/>
                          </a:stretch>
                        </a:blipFill>
                      </a:tcPr>
                    </a:tc>
                    <a:tc>
                      <a:txBody>
                        <a:bodyPr/>
                        <a:lstStyle/>
                        <a:p>
                          <a:endParaRPr lang="en-US"/>
                        </a:p>
                      </a:txBody>
                      <a:tcPr>
                        <a:blipFill>
                          <a:blip r:embed="rId2"/>
                          <a:stretch>
                            <a:fillRect l="-181750" t="-509836" r="-116500" b="-9836"/>
                          </a:stretch>
                        </a:blipFill>
                      </a:tcPr>
                    </a:tc>
                    <a:tc>
                      <a:txBody>
                        <a:bodyPr/>
                        <a:lstStyle/>
                        <a:p>
                          <a:endParaRPr lang="en-US"/>
                        </a:p>
                      </a:txBody>
                      <a:tcPr>
                        <a:blipFill>
                          <a:blip r:embed="rId2"/>
                          <a:stretch>
                            <a:fillRect l="-243939" t="-509836" r="-866" b="-9836"/>
                          </a:stretch>
                        </a:blipFill>
                      </a:tcPr>
                    </a:tc>
                    <a:extLst>
                      <a:ext uri="{0D108BD9-81ED-4DB2-BD59-A6C34878D82A}">
                        <a16:rowId xmlns:a16="http://schemas.microsoft.com/office/drawing/2014/main" val="3744198081"/>
                      </a:ext>
                    </a:extLst>
                  </a:tr>
                </a:tbl>
              </a:graphicData>
            </a:graphic>
          </p:graphicFrame>
        </mc:Fallback>
      </mc:AlternateContent>
    </p:spTree>
    <p:extLst>
      <p:ext uri="{BB962C8B-B14F-4D97-AF65-F5344CB8AC3E}">
        <p14:creationId xmlns:p14="http://schemas.microsoft.com/office/powerpoint/2010/main" val="244646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59,921,984</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328930933"/>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11475"/>
                          </a:stretch>
                        </a:blipFill>
                      </a:tcPr>
                    </a:tc>
                    <a:tc>
                      <a:txBody>
                        <a:bodyPr/>
                        <a:lstStyle/>
                        <a:p>
                          <a:endParaRPr lang="en-US"/>
                        </a:p>
                      </a:txBody>
                      <a:tcPr>
                        <a:blipFill>
                          <a:blip r:embed="rId2"/>
                          <a:stretch>
                            <a:fillRect l="-181750" t="-109836" r="-116500" b="-411475"/>
                          </a:stretch>
                        </a:blipFill>
                      </a:tcPr>
                    </a:tc>
                    <a:tc>
                      <a:txBody>
                        <a:bodyPr/>
                        <a:lstStyle/>
                        <a:p>
                          <a:endParaRPr lang="en-US"/>
                        </a:p>
                      </a:txBody>
                      <a:tcPr>
                        <a:blipFill>
                          <a:blip r:embed="rId2"/>
                          <a:stretch>
                            <a:fillRect l="-243939" t="-109836" r="-866" b="-411475"/>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11475"/>
                          </a:stretch>
                        </a:blipFill>
                      </a:tcPr>
                    </a:tc>
                    <a:tc>
                      <a:txBody>
                        <a:bodyPr/>
                        <a:lstStyle/>
                        <a:p>
                          <a:endParaRPr lang="en-US"/>
                        </a:p>
                      </a:txBody>
                      <a:tcPr>
                        <a:blipFill>
                          <a:blip r:embed="rId2"/>
                          <a:stretch>
                            <a:fillRect l="-181750" t="-209836" r="-116500" b="-311475"/>
                          </a:stretch>
                        </a:blipFill>
                      </a:tcPr>
                    </a:tc>
                    <a:tc>
                      <a:txBody>
                        <a:bodyPr/>
                        <a:lstStyle/>
                        <a:p>
                          <a:endParaRPr lang="en-US"/>
                        </a:p>
                      </a:txBody>
                      <a:tcPr>
                        <a:blipFill>
                          <a:blip r:embed="rId2"/>
                          <a:stretch>
                            <a:fillRect l="-243939" t="-209836" r="-866" b="-311475"/>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11475"/>
                          </a:stretch>
                        </a:blipFill>
                      </a:tcPr>
                    </a:tc>
                    <a:tc>
                      <a:txBody>
                        <a:bodyPr/>
                        <a:lstStyle/>
                        <a:p>
                          <a:endParaRPr lang="en-US"/>
                        </a:p>
                      </a:txBody>
                      <a:tcPr>
                        <a:blipFill>
                          <a:blip r:embed="rId2"/>
                          <a:stretch>
                            <a:fillRect l="-181750" t="-309836" r="-116500" b="-211475"/>
                          </a:stretch>
                        </a:blipFill>
                      </a:tcPr>
                    </a:tc>
                    <a:tc>
                      <a:txBody>
                        <a:bodyPr/>
                        <a:lstStyle/>
                        <a:p>
                          <a:endParaRPr lang="en-US"/>
                        </a:p>
                      </a:txBody>
                      <a:tcPr>
                        <a:blipFill>
                          <a:blip r:embed="rId2"/>
                          <a:stretch>
                            <a:fillRect l="-243939" t="-309836" r="-866" b="-211475"/>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11475"/>
                          </a:stretch>
                        </a:blipFill>
                      </a:tcPr>
                    </a:tc>
                    <a:tc>
                      <a:txBody>
                        <a:bodyPr/>
                        <a:lstStyle/>
                        <a:p>
                          <a:endParaRPr lang="en-US"/>
                        </a:p>
                      </a:txBody>
                      <a:tcPr>
                        <a:blipFill>
                          <a:blip r:embed="rId2"/>
                          <a:stretch>
                            <a:fillRect l="-181750" t="-409836" r="-116500" b="-111475"/>
                          </a:stretch>
                        </a:blipFill>
                      </a:tcPr>
                    </a:tc>
                    <a:tc>
                      <a:txBody>
                        <a:bodyPr/>
                        <a:lstStyle/>
                        <a:p>
                          <a:endParaRPr lang="en-US"/>
                        </a:p>
                      </a:txBody>
                      <a:tcPr>
                        <a:blipFill>
                          <a:blip r:embed="rId2"/>
                          <a:stretch>
                            <a:fillRect l="-243939" t="-409836" r="-866" b="-111475"/>
                          </a:stretch>
                        </a:blipFill>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endParaRPr lang="en-US"/>
                        </a:p>
                      </a:txBody>
                      <a:tcPr>
                        <a:blipFill>
                          <a:blip r:embed="rId2"/>
                          <a:stretch>
                            <a:fillRect l="-81297" t="-509836" r="-215960" b="-11475"/>
                          </a:stretch>
                        </a:blipFill>
                      </a:tcPr>
                    </a:tc>
                    <a:tc>
                      <a:txBody>
                        <a:bodyPr/>
                        <a:lstStyle/>
                        <a:p>
                          <a:endParaRPr lang="en-US"/>
                        </a:p>
                      </a:txBody>
                      <a:tcPr>
                        <a:blipFill>
                          <a:blip r:embed="rId2"/>
                          <a:stretch>
                            <a:fillRect l="-181750" t="-509836" r="-116500" b="-11475"/>
                          </a:stretch>
                        </a:blipFill>
                      </a:tcPr>
                    </a:tc>
                    <a:tc>
                      <a:txBody>
                        <a:bodyPr/>
                        <a:lstStyle/>
                        <a:p>
                          <a:endParaRPr lang="en-US"/>
                        </a:p>
                      </a:txBody>
                      <a:tcPr>
                        <a:blipFill>
                          <a:blip r:embed="rId2"/>
                          <a:stretch>
                            <a:fillRect l="-243939" t="-509836" r="-866" b="-11475"/>
                          </a:stretch>
                        </a:blipFill>
                      </a:tcPr>
                    </a:tc>
                    <a:extLst>
                      <a:ext uri="{0D108BD9-81ED-4DB2-BD59-A6C34878D82A}">
                        <a16:rowId xmlns:a16="http://schemas.microsoft.com/office/drawing/2014/main" val="1328930933"/>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circumference information for each pole location. The values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598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each unique equatorial, polar, and true polar circumference, create a new measurement system by dividing each circumference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oMath>
                </a14:m>
                <a:r>
                  <a:rPr lang="en-US" sz="1600" dirty="0"/>
                  <a:t>. The result is the ratio of the new measurement system to the “original” ant measurement system (which will be referred to as the “</a:t>
                </a:r>
                <a:r>
                  <a:rPr lang="en-US" sz="1600" b="1" dirty="0"/>
                  <a:t>gravity ant</a:t>
                </a:r>
                <a:r>
                  <a:rPr lang="en-US" sz="1600" dirty="0"/>
                  <a:t>” for the rest of this document). </a:t>
                </a:r>
              </a:p>
              <a:p>
                <a:pPr indent="-246888">
                  <a:lnSpc>
                    <a:spcPct val="90000"/>
                  </a:lnSpc>
                  <a:spcAft>
                    <a:spcPts val="600"/>
                  </a:spcAft>
                </a:pPr>
                <a:endParaRPr lang="en-US" sz="1600" dirty="0"/>
              </a:p>
              <a:p>
                <a:pPr indent="-246888">
                  <a:lnSpc>
                    <a:spcPct val="90000"/>
                  </a:lnSpc>
                  <a:spcAft>
                    <a:spcPts val="600"/>
                  </a:spcAft>
                </a:pPr>
                <a:r>
                  <a:rPr lang="en-US" sz="1600" dirty="0"/>
                  <a:t>Each new measurement system will represent a circumference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The table below shows the calculation using the current axis position as an example.</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2057400"/>
              </a:xfrm>
              <a:prstGeom prst="rect">
                <a:avLst/>
              </a:prstGeom>
              <a:blipFill>
                <a:blip r:embed="rId2"/>
                <a:stretch>
                  <a:fillRect l="-312" t="-2071"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59,939,54</m:t>
                                    </m:r>
                                    <m:r>
                                      <a:rPr lang="en-US" sz="1600" b="0" i="1" dirty="0" smtClean="0">
                                        <a:latin typeface="Cambria Math" panose="02040503050406030204" pitchFamily="18" charset="0"/>
                                      </a:rPr>
                                      <m:t>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𝟗𝟗𝟖𝟗𝟗𝟐𝟒𝟑</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59,839,863</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𝟗𝟗𝟕𝟑𝟑𝟏𝟎𝟓</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59,88</m:t>
                                    </m:r>
                                    <m:r>
                                      <a:rPr lang="en-US" sz="1600" b="0" i="1" dirty="0" smtClean="0">
                                        <a:latin typeface="Cambria Math" panose="02040503050406030204" pitchFamily="18" charset="0"/>
                                      </a:rPr>
                                      <m:t>7</m:t>
                                    </m:r>
                                    <m:r>
                                      <a:rPr lang="en-US" sz="1600" i="1" dirty="0" smtClean="0">
                                        <a:latin typeface="Cambria Math" panose="02040503050406030204" pitchFamily="18" charset="0"/>
                                      </a:rPr>
                                      <m:t>,</m:t>
                                    </m:r>
                                    <m:r>
                                      <a:rPr lang="en-US" sz="1600" b="0" i="1" dirty="0" smtClean="0">
                                        <a:latin typeface="Cambria Math" panose="02040503050406030204" pitchFamily="18" charset="0"/>
                                      </a:rPr>
                                      <m:t>496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𝟗𝟗𝟖𝟏𝟐𝟒𝟗𝟑</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824802">
                    <a:tc>
                      <a:txBody>
                        <a:bodyPr/>
                        <a:lstStyle/>
                        <a:p>
                          <a:pPr>
                            <a:lnSpc>
                              <a:spcPct val="150000"/>
                            </a:lnSpc>
                          </a:pPr>
                          <a:r>
                            <a:rPr lang="en-US" sz="1600" dirty="0"/>
                            <a:t>Current</a:t>
                          </a:r>
                        </a:p>
                      </a:txBody>
                      <a:tcPr/>
                    </a:tc>
                    <a:tc>
                      <a:txBody>
                        <a:bodyPr/>
                        <a:lstStyle/>
                        <a:p>
                          <a:endParaRPr lang="en-US"/>
                        </a:p>
                      </a:txBody>
                      <a:tcPr>
                        <a:blipFill>
                          <a:blip r:embed="rId3"/>
                          <a:stretch>
                            <a:fillRect l="-63658" t="-48905" r="-218290" b="-1460"/>
                          </a:stretch>
                        </a:blipFill>
                      </a:tcPr>
                    </a:tc>
                    <a:tc>
                      <a:txBody>
                        <a:bodyPr/>
                        <a:lstStyle/>
                        <a:p>
                          <a:endParaRPr lang="en-US"/>
                        </a:p>
                      </a:txBody>
                      <a:tcPr>
                        <a:blipFill>
                          <a:blip r:embed="rId3"/>
                          <a:stretch>
                            <a:fillRect l="-163658" t="-48905" r="-118290" b="-1460"/>
                          </a:stretch>
                        </a:blipFill>
                      </a:tcPr>
                    </a:tc>
                    <a:tc>
                      <a:txBody>
                        <a:bodyPr/>
                        <a:lstStyle/>
                        <a:p>
                          <a:endParaRPr lang="en-US"/>
                        </a:p>
                      </a:txBody>
                      <a:tcPr>
                        <a:blipFill>
                          <a:blip r:embed="rId3"/>
                          <a:stretch>
                            <a:fillRect l="-224696" t="-48905" r="-810" b="-1460"/>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40159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683080"/>
              </a:xfrm>
              <a:prstGeom prst="rect">
                <a:avLst/>
              </a:prstGeom>
            </p:spPr>
            <p:txBody>
              <a:bodyPr vert="horz" lIns="91440" tIns="45720" rIns="91440" bIns="45720" rtlCol="0">
                <a:normAutofit/>
              </a:bodyPr>
              <a:lstStyle/>
              <a:p>
                <a:pPr indent="-246888">
                  <a:lnSpc>
                    <a:spcPct val="90000"/>
                  </a:lnSpc>
                  <a:spcAft>
                    <a:spcPts val="600"/>
                  </a:spcAft>
                </a:pPr>
                <a:r>
                  <a:rPr lang="en-US" sz="1600" dirty="0"/>
                  <a:t>Next, multiply the inverse of the ratio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683080"/>
              </a:xfrm>
              <a:prstGeom prst="rect">
                <a:avLst/>
              </a:prstGeom>
              <a:blipFill>
                <a:blip r:embed="rId2"/>
                <a:stretch>
                  <a:fillRect l="-312" t="-6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.99899243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1.001008</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1.001008</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.99733105</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1.0026760</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1.0026760</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1.0018786</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1.0018786</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180338">
                    <a:tc>
                      <a:txBody>
                        <a:bodyPr/>
                        <a:lstStyle/>
                        <a:p>
                          <a:pPr>
                            <a:lnSpc>
                              <a:spcPct val="150000"/>
                            </a:lnSpc>
                          </a:pPr>
                          <a:r>
                            <a:rPr lang="en-US" sz="1600" dirty="0"/>
                            <a:t>Current</a:t>
                          </a:r>
                        </a:p>
                      </a:txBody>
                      <a:tcPr/>
                    </a:tc>
                    <a:tc>
                      <a:txBody>
                        <a:bodyPr/>
                        <a:lstStyle/>
                        <a:p>
                          <a:endParaRPr lang="en-US"/>
                        </a:p>
                      </a:txBody>
                      <a:tcPr>
                        <a:blipFill>
                          <a:blip r:embed="rId3"/>
                          <a:stretch>
                            <a:fillRect l="-63658" t="-34536" r="-218290" b="-1546"/>
                          </a:stretch>
                        </a:blipFill>
                      </a:tcPr>
                    </a:tc>
                    <a:tc>
                      <a:txBody>
                        <a:bodyPr/>
                        <a:lstStyle/>
                        <a:p>
                          <a:endParaRPr lang="en-US"/>
                        </a:p>
                      </a:txBody>
                      <a:tcPr>
                        <a:blipFill>
                          <a:blip r:embed="rId3"/>
                          <a:stretch>
                            <a:fillRect l="-163658" t="-34536" r="-118290" b="-1546"/>
                          </a:stretch>
                        </a:blipFill>
                      </a:tcPr>
                    </a:tc>
                    <a:tc>
                      <a:txBody>
                        <a:bodyPr/>
                        <a:lstStyle/>
                        <a:p>
                          <a:endParaRPr lang="en-US"/>
                        </a:p>
                      </a:txBody>
                      <a:tcPr>
                        <a:blipFill>
                          <a:blip r:embed="rId3"/>
                          <a:stretch>
                            <a:fillRect l="-224696" t="-34536" r="-810" b="-1546"/>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377087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570913032"/>
                      </a:ext>
                    </a:extLst>
                  </a:tr>
                  <a:tr h="370840">
                    <a:tc>
                      <a:txBody>
                        <a:bodyPr/>
                        <a:lstStyle/>
                        <a:p>
                          <a:pPr>
                            <a:lnSpc>
                              <a:spcPct val="150000"/>
                            </a:lnSpc>
                          </a:pPr>
                          <a:r>
                            <a:rPr lang="en-US" sz="160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𝟏𝟏𝟖</m:t>
                                </m:r>
                              </m:oMath>
                            </m:oMathPara>
                          </a14:m>
                          <a:endParaRPr lang="en-US" sz="1600" b="1" dirty="0"/>
                        </a:p>
                      </a:txBody>
                      <a:tcPr/>
                    </a:tc>
                    <a:extLst>
                      <a:ext uri="{0D108BD9-81ED-4DB2-BD59-A6C34878D82A}">
                        <a16:rowId xmlns:a16="http://schemas.microsoft.com/office/drawing/2014/main" val="2215523364"/>
                      </a:ext>
                    </a:extLst>
                  </a:tr>
                  <a:tr h="370840">
                    <a:tc>
                      <a:txBody>
                        <a:bodyPr/>
                        <a:lstStyle/>
                        <a:p>
                          <a:pPr>
                            <a:lnSpc>
                              <a:spcPct val="150000"/>
                            </a:lnSpc>
                          </a:pPr>
                          <a:r>
                            <a:rPr lang="en-US" sz="160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extLst>
                      <a:ext uri="{0D108BD9-81ED-4DB2-BD59-A6C34878D82A}">
                        <a16:rowId xmlns:a16="http://schemas.microsoft.com/office/drawing/2014/main" val="3410081072"/>
                      </a:ext>
                    </a:extLst>
                  </a:tr>
                  <a:tr h="370840">
                    <a:tc>
                      <a:txBody>
                        <a:bodyPr/>
                        <a:lstStyle/>
                        <a:p>
                          <a:pPr>
                            <a:lnSpc>
                              <a:spcPct val="150000"/>
                            </a:lnSpc>
                          </a:pPr>
                          <a:r>
                            <a:rPr lang="en-US" sz="1600"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dirty="0"/>
                            <a:t>Current Location</a:t>
                          </a:r>
                        </a:p>
                      </a:txBody>
                      <a:tcPr/>
                    </a:tc>
                    <a:tc>
                      <a:txBody>
                        <a:bodyPr/>
                        <a:lstStyle/>
                        <a:p>
                          <a:endParaRPr lang="en-US"/>
                        </a:p>
                      </a:txBody>
                      <a:tcPr>
                        <a:blipFill>
                          <a:blip r:embed="rId2"/>
                          <a:stretch>
                            <a:fillRect l="-78238" t="-89333" r="-247150" b="-408000"/>
                          </a:stretch>
                        </a:blipFill>
                      </a:tcPr>
                    </a:tc>
                    <a:tc>
                      <a:txBody>
                        <a:bodyPr/>
                        <a:lstStyle/>
                        <a:p>
                          <a:endParaRPr lang="en-US"/>
                        </a:p>
                      </a:txBody>
                      <a:tcPr>
                        <a:blipFill>
                          <a:blip r:embed="rId2"/>
                          <a:stretch>
                            <a:fillRect l="-150877" t="-89333" r="-109211" b="-408000"/>
                          </a:stretch>
                        </a:blipFill>
                      </a:tcPr>
                    </a:tc>
                    <a:tc>
                      <a:txBody>
                        <a:bodyPr/>
                        <a:lstStyle/>
                        <a:p>
                          <a:endParaRPr lang="en-US"/>
                        </a:p>
                      </a:txBody>
                      <a:tcPr>
                        <a:blipFill>
                          <a:blip r:embed="rId2"/>
                          <a:stretch>
                            <a:fillRect l="-231579" t="-89333" r="-810" b="-408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dirty="0"/>
                            <a:t>Hudson Bay</a:t>
                          </a:r>
                        </a:p>
                      </a:txBody>
                      <a:tcPr/>
                    </a:tc>
                    <a:tc>
                      <a:txBody>
                        <a:bodyPr/>
                        <a:lstStyle/>
                        <a:p>
                          <a:endParaRPr lang="en-US"/>
                        </a:p>
                      </a:txBody>
                      <a:tcPr>
                        <a:blipFill>
                          <a:blip r:embed="rId2"/>
                          <a:stretch>
                            <a:fillRect l="-78238" t="-189333" r="-247150" b="-308000"/>
                          </a:stretch>
                        </a:blipFill>
                      </a:tcPr>
                    </a:tc>
                    <a:tc>
                      <a:txBody>
                        <a:bodyPr/>
                        <a:lstStyle/>
                        <a:p>
                          <a:endParaRPr lang="en-US"/>
                        </a:p>
                      </a:txBody>
                      <a:tcPr>
                        <a:blipFill>
                          <a:blip r:embed="rId2"/>
                          <a:stretch>
                            <a:fillRect l="-150877" t="-189333" r="-109211" b="-308000"/>
                          </a:stretch>
                        </a:blipFill>
                      </a:tcPr>
                    </a:tc>
                    <a:tc>
                      <a:txBody>
                        <a:bodyPr/>
                        <a:lstStyle/>
                        <a:p>
                          <a:endParaRPr lang="en-US"/>
                        </a:p>
                      </a:txBody>
                      <a:tcPr>
                        <a:blipFill>
                          <a:blip r:embed="rId2"/>
                          <a:stretch>
                            <a:fillRect l="-231579" t="-189333" r="-810" b="-308000"/>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dirty="0"/>
                            <a:t>Yukon</a:t>
                          </a:r>
                        </a:p>
                      </a:txBody>
                      <a:tcPr/>
                    </a:tc>
                    <a:tc>
                      <a:txBody>
                        <a:bodyPr/>
                        <a:lstStyle/>
                        <a:p>
                          <a:endParaRPr lang="en-US"/>
                        </a:p>
                      </a:txBody>
                      <a:tcPr>
                        <a:blipFill>
                          <a:blip r:embed="rId2"/>
                          <a:stretch>
                            <a:fillRect l="-78238" t="-285526" r="-247150" b="-203947"/>
                          </a:stretch>
                        </a:blipFill>
                      </a:tcPr>
                    </a:tc>
                    <a:tc>
                      <a:txBody>
                        <a:bodyPr/>
                        <a:lstStyle/>
                        <a:p>
                          <a:endParaRPr lang="en-US"/>
                        </a:p>
                      </a:txBody>
                      <a:tcPr>
                        <a:blipFill>
                          <a:blip r:embed="rId2"/>
                          <a:stretch>
                            <a:fillRect l="-150877" t="-285526" r="-109211" b="-203947"/>
                          </a:stretch>
                        </a:blipFill>
                      </a:tcPr>
                    </a:tc>
                    <a:tc>
                      <a:txBody>
                        <a:bodyPr/>
                        <a:lstStyle/>
                        <a:p>
                          <a:endParaRPr lang="en-US"/>
                        </a:p>
                      </a:txBody>
                      <a:tcPr>
                        <a:blipFill>
                          <a:blip r:embed="rId2"/>
                          <a:stretch>
                            <a:fillRect l="-231579" t="-285526" r="-810" b="-203947"/>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dirty="0"/>
                            <a:t>Norwegian Sea</a:t>
                          </a:r>
                        </a:p>
                      </a:txBody>
                      <a:tcPr/>
                    </a:tc>
                    <a:tc>
                      <a:txBody>
                        <a:bodyPr/>
                        <a:lstStyle/>
                        <a:p>
                          <a:endParaRPr lang="en-US"/>
                        </a:p>
                      </a:txBody>
                      <a:tcPr>
                        <a:blipFill>
                          <a:blip r:embed="rId2"/>
                          <a:stretch>
                            <a:fillRect l="-78238" t="-390667" r="-247150" b="-106667"/>
                          </a:stretch>
                        </a:blipFill>
                      </a:tcPr>
                    </a:tc>
                    <a:tc>
                      <a:txBody>
                        <a:bodyPr/>
                        <a:lstStyle/>
                        <a:p>
                          <a:endParaRPr lang="en-US"/>
                        </a:p>
                      </a:txBody>
                      <a:tcPr>
                        <a:blipFill>
                          <a:blip r:embed="rId2"/>
                          <a:stretch>
                            <a:fillRect l="-150877" t="-390667" r="-109211" b="-106667"/>
                          </a:stretch>
                        </a:blipFill>
                      </a:tcPr>
                    </a:tc>
                    <a:tc>
                      <a:txBody>
                        <a:bodyPr/>
                        <a:lstStyle/>
                        <a:p>
                          <a:endParaRPr lang="en-US"/>
                        </a:p>
                      </a:txBody>
                      <a:tcPr>
                        <a:blipFill>
                          <a:blip r:embed="rId2"/>
                          <a:stretch>
                            <a:fillRect l="-231579" t="-390667" r="-810" b="-106667"/>
                          </a:stretch>
                        </a:blipFill>
                      </a:tcPr>
                    </a:tc>
                    <a:extLst>
                      <a:ext uri="{0D108BD9-81ED-4DB2-BD59-A6C34878D82A}">
                        <a16:rowId xmlns:a16="http://schemas.microsoft.com/office/drawing/2014/main" val="3410081072"/>
                      </a:ext>
                    </a:extLst>
                  </a:tr>
                  <a:tr h="457200">
                    <a:tc>
                      <a:txBody>
                        <a:bodyPr/>
                        <a:lstStyle/>
                        <a:p>
                          <a:pPr>
                            <a:lnSpc>
                              <a:spcPct val="150000"/>
                            </a:lnSpc>
                          </a:pPr>
                          <a:r>
                            <a:rPr lang="en-US" sz="1600" dirty="0"/>
                            <a:t>Beaufort Sea</a:t>
                          </a:r>
                        </a:p>
                      </a:txBody>
                      <a:tcPr/>
                    </a:tc>
                    <a:tc>
                      <a:txBody>
                        <a:bodyPr/>
                        <a:lstStyle/>
                        <a:p>
                          <a:endParaRPr lang="en-US"/>
                        </a:p>
                      </a:txBody>
                      <a:tcPr>
                        <a:blipFill>
                          <a:blip r:embed="rId2"/>
                          <a:stretch>
                            <a:fillRect l="-78238" t="-490667" r="-247150" b="-6667"/>
                          </a:stretch>
                        </a:blipFill>
                      </a:tcPr>
                    </a:tc>
                    <a:tc>
                      <a:txBody>
                        <a:bodyPr/>
                        <a:lstStyle/>
                        <a:p>
                          <a:endParaRPr lang="en-US"/>
                        </a:p>
                      </a:txBody>
                      <a:tcPr>
                        <a:blipFill>
                          <a:blip r:embed="rId2"/>
                          <a:stretch>
                            <a:fillRect l="-150877" t="-490667" r="-109211" b="-6667"/>
                          </a:stretch>
                        </a:blipFill>
                      </a:tcPr>
                    </a:tc>
                    <a:tc>
                      <a:txBody>
                        <a:bodyPr/>
                        <a:lstStyle/>
                        <a:p>
                          <a:endParaRPr lang="en-US"/>
                        </a:p>
                      </a:txBody>
                      <a:tcPr>
                        <a:blipFill>
                          <a:blip r:embed="rId2"/>
                          <a:stretch>
                            <a:fillRect l="-231579" t="-490667" r="-810" b="-6667"/>
                          </a:stretch>
                        </a:blipFill>
                      </a:tcPr>
                    </a:tc>
                    <a:extLst>
                      <a:ext uri="{0D108BD9-81ED-4DB2-BD59-A6C34878D82A}">
                        <a16:rowId xmlns:a16="http://schemas.microsoft.com/office/drawing/2014/main" val="679645858"/>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number represents the antediluvian equatorial circumference of the Earth (at the Hudson Bay axis) in that new measurement system. This number will also represent the new system’s </a:t>
            </a:r>
            <a:r>
              <a:rPr lang="en-US" sz="1600" b="1" dirty="0"/>
              <a:t>calibration value</a:t>
            </a:r>
            <a:r>
              <a:rPr lang="en-US" sz="1600" dirty="0"/>
              <a:t>. </a:t>
            </a:r>
          </a:p>
        </p:txBody>
      </p:sp>
    </p:spTree>
    <p:extLst>
      <p:ext uri="{BB962C8B-B14F-4D97-AF65-F5344CB8AC3E}">
        <p14:creationId xmlns:p14="http://schemas.microsoft.com/office/powerpoint/2010/main" val="13222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𝟎𝟔𝟎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𝟓𝟏𝟓</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rPr>
                                  <m:t>.99899243</m:t>
                                </m:r>
                              </m:oMath>
                            </m:oMathPara>
                          </a14:m>
                          <a:endParaRPr lang="en-US" sz="16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𝟎𝟕𝟖</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𝟏𝟏𝟖</m:t>
                                </m:r>
                              </m:oMath>
                            </m:oMathPara>
                          </a14:m>
                          <a:endParaRPr lang="en-US" sz="16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rPr>
                                  <m:t>.99869853</m:t>
                                </m:r>
                              </m:oMath>
                            </m:oMathPara>
                          </a14:m>
                          <a:endParaRPr lang="en-US" sz="16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 99812493</m:t>
                                </m:r>
                              </m:oMath>
                            </m:oMathPara>
                          </a14:m>
                          <a:endParaRPr lang="en-US" sz="16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𝟏𝟔𝟎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𝟓𝟔𝟎</m:t>
                                </m:r>
                              </m:oMath>
                            </m:oMathPara>
                          </a14:m>
                          <a:endParaRPr lang="en-US" sz="16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rPr>
                                  <m:t>.99733105</m:t>
                                </m:r>
                              </m:oMath>
                            </m:oMathPara>
                          </a14:m>
                          <a:endParaRPr lang="en-US" sz="16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1">
                                        <a:lumMod val="75000"/>
                                      </a:schemeClr>
                                    </a:solidFill>
                                    <a:latin typeface="Cambria Math" panose="02040503050406030204" pitchFamily="18" charset="0"/>
                                  </a:rPr>
                                  <m:t>𝟔𝟎</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𝟐𝟐𝟏</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𝟒𝟎𝟖</m:t>
                                </m:r>
                              </m:oMath>
                            </m:oMathPara>
                          </a14:m>
                          <a:endParaRPr lang="en-US" sz="16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.99632343</m:t>
                                </m:r>
                              </m:oMath>
                            </m:oMathPara>
                          </a14:m>
                          <a:endParaRPr lang="en-US" sz="16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endParaRPr lang="en-US"/>
                        </a:p>
                      </a:txBody>
                      <a:tcPr>
                        <a:blipFill>
                          <a:blip r:embed="rId2"/>
                          <a:stretch>
                            <a:fillRect l="-210724" t="-82667" r="-116354" b="-506667"/>
                          </a:stretch>
                        </a:blipFill>
                      </a:tcPr>
                    </a:tc>
                    <a:tc>
                      <a:txBody>
                        <a:bodyPr/>
                        <a:lstStyle/>
                        <a:p>
                          <a:endParaRPr lang="en-US"/>
                        </a:p>
                      </a:txBody>
                      <a:tcPr>
                        <a:blipFill>
                          <a:blip r:embed="rId2"/>
                          <a:stretch>
                            <a:fillRect l="-269535" t="-82667" r="-930" b="-506667"/>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endParaRPr lang="en-US"/>
                        </a:p>
                      </a:txBody>
                      <a:tcPr>
                        <a:blipFill>
                          <a:blip r:embed="rId2"/>
                          <a:stretch>
                            <a:fillRect l="-210724" t="-182667" r="-116354" b="-406667"/>
                          </a:stretch>
                        </a:blipFill>
                      </a:tcPr>
                    </a:tc>
                    <a:tc>
                      <a:txBody>
                        <a:bodyPr/>
                        <a:lstStyle/>
                        <a:p>
                          <a:endParaRPr lang="en-US"/>
                        </a:p>
                      </a:txBody>
                      <a:tcPr>
                        <a:blipFill>
                          <a:blip r:embed="rId2"/>
                          <a:stretch>
                            <a:fillRect l="-269535" t="-182667" r="-930" b="-406667"/>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endParaRPr lang="en-US"/>
                        </a:p>
                      </a:txBody>
                      <a:tcPr>
                        <a:blipFill>
                          <a:blip r:embed="rId2"/>
                          <a:stretch>
                            <a:fillRect l="-210724" t="-282667" r="-116354" b="-306667"/>
                          </a:stretch>
                        </a:blipFill>
                      </a:tcPr>
                    </a:tc>
                    <a:tc>
                      <a:txBody>
                        <a:bodyPr/>
                        <a:lstStyle/>
                        <a:p>
                          <a:endParaRPr lang="en-US"/>
                        </a:p>
                      </a:txBody>
                      <a:tcPr>
                        <a:blipFill>
                          <a:blip r:embed="rId2"/>
                          <a:stretch>
                            <a:fillRect l="-269535" t="-282667" r="-930" b="-306667"/>
                          </a:stretch>
                        </a:blipFill>
                      </a:tcPr>
                    </a:tc>
                    <a:extLst>
                      <a:ext uri="{0D108BD9-81ED-4DB2-BD59-A6C34878D82A}">
                        <a16:rowId xmlns:a16="http://schemas.microsoft.com/office/drawing/2014/main" val="652916789"/>
                      </a:ext>
                    </a:extLst>
                  </a:tr>
                  <a:tr h="45720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endParaRPr lang="en-US"/>
                        </a:p>
                      </a:txBody>
                      <a:tcPr>
                        <a:blipFill>
                          <a:blip r:embed="rId2"/>
                          <a:stretch>
                            <a:fillRect l="-210724" t="-377632" r="-116354" b="-202632"/>
                          </a:stretch>
                        </a:blipFill>
                      </a:tcPr>
                    </a:tc>
                    <a:tc>
                      <a:txBody>
                        <a:bodyPr/>
                        <a:lstStyle/>
                        <a:p>
                          <a:endParaRPr lang="en-US"/>
                        </a:p>
                      </a:txBody>
                      <a:tcPr>
                        <a:blipFill>
                          <a:blip r:embed="rId2"/>
                          <a:stretch>
                            <a:fillRect l="-269535" t="-377632" r="-930" b="-20263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endParaRPr lang="en-US"/>
                        </a:p>
                      </a:txBody>
                      <a:tcPr>
                        <a:blipFill>
                          <a:blip r:embed="rId2"/>
                          <a:stretch>
                            <a:fillRect l="-210724" t="-484000" r="-116354" b="-105333"/>
                          </a:stretch>
                        </a:blipFill>
                      </a:tcPr>
                    </a:tc>
                    <a:tc>
                      <a:txBody>
                        <a:bodyPr/>
                        <a:lstStyle/>
                        <a:p>
                          <a:endParaRPr lang="en-US"/>
                        </a:p>
                      </a:txBody>
                      <a:tcPr>
                        <a:blipFill>
                          <a:blip r:embed="rId2"/>
                          <a:stretch>
                            <a:fillRect l="-269535" t="-484000" r="-930"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endParaRPr lang="en-US"/>
                        </a:p>
                      </a:txBody>
                      <a:tcPr>
                        <a:blipFill>
                          <a:blip r:embed="rId2"/>
                          <a:stretch>
                            <a:fillRect l="-210724" t="-584000" r="-116354" b="-5333"/>
                          </a:stretch>
                        </a:blipFill>
                      </a:tcPr>
                    </a:tc>
                    <a:tc>
                      <a:txBody>
                        <a:bodyPr/>
                        <a:lstStyle/>
                        <a:p>
                          <a:endParaRPr lang="en-US"/>
                        </a:p>
                      </a:txBody>
                      <a:tcPr>
                        <a:blipFill>
                          <a:blip r:embed="rId2"/>
                          <a:stretch>
                            <a:fillRect l="-269535" t="-584000" r="-930"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these calibration values, six measurement systems can be defined. One is the gravity ant, which is the original or “common” ant unit.</a:t>
            </a:r>
          </a:p>
        </p:txBody>
      </p:sp>
      <p:grpSp>
        <p:nvGrpSpPr>
          <p:cNvPr id="2" name="Group 1">
            <a:extLst>
              <a:ext uri="{FF2B5EF4-FFF2-40B4-BE49-F238E27FC236}">
                <a16:creationId xmlns:a16="http://schemas.microsoft.com/office/drawing/2014/main" id="{13A0D25A-C997-4233-953F-7A81276D4470}"/>
              </a:ext>
            </a:extLst>
          </p:cNvPr>
          <p:cNvGrpSpPr/>
          <p:nvPr/>
        </p:nvGrpSpPr>
        <p:grpSpPr>
          <a:xfrm>
            <a:off x="2688272" y="5791200"/>
            <a:ext cx="6812280" cy="685800"/>
            <a:chOff x="2741612" y="5334000"/>
            <a:chExt cx="681228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6908" y="5334000"/>
              <a:ext cx="685800" cy="685800"/>
            </a:xfrm>
            <a:prstGeom prst="rect">
              <a:avLst/>
            </a:prstGeom>
          </p:spPr>
        </p:pic>
        <p:pic>
          <p:nvPicPr>
            <p:cNvPr id="3" name="Graphic 2" descr="Ant with solid fill">
              <a:extLst>
                <a:ext uri="{FF2B5EF4-FFF2-40B4-BE49-F238E27FC236}">
                  <a16:creationId xmlns:a16="http://schemas.microsoft.com/office/drawing/2014/main" id="{69E5589C-F2CB-4FA1-9021-F17A07F78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2204" y="5334000"/>
              <a:ext cx="685800" cy="685800"/>
            </a:xfrm>
            <a:prstGeom prst="rect">
              <a:avLst/>
            </a:prstGeom>
          </p:spPr>
        </p:pic>
        <p:pic>
          <p:nvPicPr>
            <p:cNvPr id="11" name="Graphic 10" descr="Ant with solid fill">
              <a:extLst>
                <a:ext uri="{FF2B5EF4-FFF2-40B4-BE49-F238E27FC236}">
                  <a16:creationId xmlns:a16="http://schemas.microsoft.com/office/drawing/2014/main" id="{03CA09DA-661C-4387-87C9-B24EEA1E19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8092" y="5334000"/>
              <a:ext cx="685800" cy="685800"/>
            </a:xfrm>
            <a:prstGeom prst="rect">
              <a:avLst/>
            </a:prstGeom>
          </p:spPr>
        </p:pic>
        <p:pic>
          <p:nvPicPr>
            <p:cNvPr id="12" name="Graphic 11" descr="Ant with solid fill">
              <a:extLst>
                <a:ext uri="{FF2B5EF4-FFF2-40B4-BE49-F238E27FC236}">
                  <a16:creationId xmlns:a16="http://schemas.microsoft.com/office/drawing/2014/main" id="{82F0A2A3-12D5-4820-B5BE-F0B32105C8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2796" y="5334000"/>
              <a:ext cx="685800" cy="685800"/>
            </a:xfrm>
            <a:prstGeom prst="rect">
              <a:avLst/>
            </a:prstGeom>
          </p:spPr>
        </p:pic>
        <p:pic>
          <p:nvPicPr>
            <p:cNvPr id="16" name="Graphic 15" descr="Ant with solid fill">
              <a:extLst>
                <a:ext uri="{FF2B5EF4-FFF2-40B4-BE49-F238E27FC236}">
                  <a16:creationId xmlns:a16="http://schemas.microsoft.com/office/drawing/2014/main" id="{8C06C0F4-4AA9-4C1F-9773-3A12CB7884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7500" y="5334000"/>
              <a:ext cx="685800" cy="685800"/>
            </a:xfrm>
            <a:prstGeom prst="rect">
              <a:avLst/>
            </a:prstGeom>
          </p:spPr>
        </p:pic>
        <p:pic>
          <p:nvPicPr>
            <p:cNvPr id="17" name="Graphic 16" descr="Ant with solid fill">
              <a:extLst>
                <a:ext uri="{FF2B5EF4-FFF2-40B4-BE49-F238E27FC236}">
                  <a16:creationId xmlns:a16="http://schemas.microsoft.com/office/drawing/2014/main" id="{CCAE5F16-49E0-428D-82D4-71E38CBD69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1612" y="5334000"/>
              <a:ext cx="685800" cy="685800"/>
            </a:xfrm>
            <a:prstGeom prst="rect">
              <a:avLst/>
            </a:prstGeom>
          </p:spPr>
        </p:pic>
      </p:grpSp>
    </p:spTree>
    <p:extLst>
      <p:ext uri="{BB962C8B-B14F-4D97-AF65-F5344CB8AC3E}">
        <p14:creationId xmlns:p14="http://schemas.microsoft.com/office/powerpoint/2010/main" val="30506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6741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Deep within Earth's mantle, there are two giant blobs. These blobs consist of mountains of hot, compressed rock. </a:t>
            </a:r>
          </a:p>
          <a:p>
            <a:pPr indent="-246888">
              <a:lnSpc>
                <a:spcPct val="90000"/>
              </a:lnSpc>
              <a:spcAft>
                <a:spcPts val="600"/>
              </a:spcAft>
            </a:pPr>
            <a:endParaRPr lang="en-US" sz="1600" dirty="0"/>
          </a:p>
          <a:p>
            <a:pPr indent="-246888">
              <a:lnSpc>
                <a:spcPct val="90000"/>
              </a:lnSpc>
              <a:spcAft>
                <a:spcPts val="600"/>
              </a:spcAft>
            </a:pPr>
            <a:r>
              <a:rPr lang="en-US" sz="1600" dirty="0"/>
              <a:t>One sits under Africa (</a:t>
            </a:r>
            <a:r>
              <a:rPr lang="en-US" sz="1600" b="1" dirty="0"/>
              <a:t>Atlantis</a:t>
            </a:r>
            <a:r>
              <a:rPr lang="en-US" sz="1600" dirty="0"/>
              <a:t>), while the other is almost precisely opposite the first, under the Pacific Ocean (</a:t>
            </a:r>
            <a:r>
              <a:rPr lang="en-US" sz="1600" b="1" dirty="0"/>
              <a:t>Atlantis antipode</a:t>
            </a:r>
            <a:r>
              <a:rPr lang="en-US" sz="1600" dirty="0"/>
              <a:t>). But these two blobs are not evenly matched. </a:t>
            </a:r>
          </a:p>
          <a:p>
            <a:pPr indent="-246888">
              <a:lnSpc>
                <a:spcPct val="90000"/>
              </a:lnSpc>
              <a:spcAft>
                <a:spcPts val="600"/>
              </a:spcAft>
            </a:pPr>
            <a:endParaRPr lang="en-US" sz="1600" dirty="0"/>
          </a:p>
          <a:p>
            <a:pPr indent="-246888">
              <a:lnSpc>
                <a:spcPct val="90000"/>
              </a:lnSpc>
              <a:spcAft>
                <a:spcPts val="600"/>
              </a:spcAft>
            </a:pPr>
            <a:r>
              <a:rPr lang="en-US" sz="1600" dirty="0"/>
              <a:t>New research finds that the blob under Africa extends far closer to the surface — and is more unstable — than the blob under the Pacific. This difference could ultimately help to explain why the crust under Africa has been lifted upward and why the continent has seen so many large super-volcano eruptions over hundreds of millions of years. </a:t>
            </a:r>
          </a:p>
          <a:p>
            <a:pPr indent="-246888">
              <a:lnSpc>
                <a:spcPct val="90000"/>
              </a:lnSpc>
              <a:spcAft>
                <a:spcPts val="600"/>
              </a:spcAft>
            </a:pPr>
            <a:endParaRPr lang="en-US" sz="1600" dirty="0"/>
          </a:p>
          <a:p>
            <a:pPr indent="-246888">
              <a:lnSpc>
                <a:spcPct val="90000"/>
              </a:lnSpc>
              <a:spcAft>
                <a:spcPts val="600"/>
              </a:spcAft>
            </a:pPr>
            <a:r>
              <a:rPr lang="en-US" sz="1600" dirty="0"/>
              <a:t>The mantle blobs are properly known as "large low-shear-wave-velocity provinces," or </a:t>
            </a:r>
            <a:r>
              <a:rPr lang="en-US" sz="1600" b="1" dirty="0"/>
              <a:t>LLSVP</a:t>
            </a:r>
            <a:r>
              <a:rPr lang="en-US" sz="1600" dirty="0"/>
              <a:t>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10073205" cy="276999"/>
          </a:xfrm>
          <a:prstGeom prst="rect">
            <a:avLst/>
          </a:prstGeom>
          <a:noFill/>
        </p:spPr>
        <p:txBody>
          <a:bodyPr wrap="square" rtlCol="0">
            <a:spAutoFit/>
          </a:bodyPr>
          <a:lstStyle/>
          <a:p>
            <a:r>
              <a:rPr lang="en-US" sz="1200" dirty="0">
                <a:hlinkClick r:id="rId2"/>
              </a:rPr>
              <a:t>https://www.livescience.com/mantle-blobs-under-earth</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Two Blobs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1DA56F97-3478-4888-AD82-3C329AFA0D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20297" y="1874941"/>
            <a:ext cx="3914662"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ratios between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can be applied to other measurement systems. For example, the table below displays the six (</a:t>
                </a:r>
                <a14:m>
                  <m:oMath xmlns:m="http://schemas.openxmlformats.org/officeDocument/2006/math">
                    <m:r>
                      <a:rPr lang="en-US" sz="1600" b="1" i="1" dirty="0" smtClean="0">
                        <a:latin typeface="Cambria Math" panose="02040503050406030204" pitchFamily="18" charset="0"/>
                      </a:rPr>
                      <m:t>𝟔</m:t>
                    </m:r>
                  </m:oMath>
                </a14:m>
                <a:r>
                  <a:rPr lang="en-US" sz="1600" dirty="0"/>
                  <a:t>) scared cubit “variations” created by these ratios.</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772375"/>
              </a:xfrm>
              <a:prstGeom prst="rect">
                <a:avLst/>
              </a:prstGeom>
              <a:blipFill>
                <a:blip r:embed="rId2"/>
                <a:stretch>
                  <a:fillRect l="-312" t="-5556" r="-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3"/>
                          <a:stretch>
                            <a:fillRect l="-134828" t="-91176" r="-117241" b="-500000"/>
                          </a:stretch>
                        </a:blipFill>
                      </a:tcPr>
                    </a:tc>
                    <a:tc>
                      <a:txBody>
                        <a:bodyPr/>
                        <a:lstStyle/>
                        <a:p>
                          <a:endParaRPr lang="en-US"/>
                        </a:p>
                      </a:txBody>
                      <a:tcPr>
                        <a:blipFill>
                          <a:blip r:embed="rId3"/>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3"/>
                          <a:stretch>
                            <a:fillRect l="-134828" t="-194030" r="-117241" b="-407463"/>
                          </a:stretch>
                        </a:blipFill>
                      </a:tcPr>
                    </a:tc>
                    <a:tc>
                      <a:txBody>
                        <a:bodyPr/>
                        <a:lstStyle/>
                        <a:p>
                          <a:endParaRPr lang="en-US"/>
                        </a:p>
                      </a:txBody>
                      <a:tcPr>
                        <a:blipFill>
                          <a:blip r:embed="rId3"/>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3"/>
                          <a:stretch>
                            <a:fillRect l="-134828" t="-289706" r="-117241" b="-301471"/>
                          </a:stretch>
                        </a:blipFill>
                      </a:tcPr>
                    </a:tc>
                    <a:tc>
                      <a:txBody>
                        <a:bodyPr/>
                        <a:lstStyle/>
                        <a:p>
                          <a:endParaRPr lang="en-US"/>
                        </a:p>
                      </a:txBody>
                      <a:tcPr>
                        <a:blipFill>
                          <a:blip r:embed="rId3"/>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3"/>
                          <a:stretch>
                            <a:fillRect l="-134828" t="-389706" r="-117241" b="-201471"/>
                          </a:stretch>
                        </a:blipFill>
                      </a:tcPr>
                    </a:tc>
                    <a:tc>
                      <a:txBody>
                        <a:bodyPr/>
                        <a:lstStyle/>
                        <a:p>
                          <a:endParaRPr lang="en-US"/>
                        </a:p>
                      </a:txBody>
                      <a:tcPr>
                        <a:blipFill>
                          <a:blip r:embed="rId3"/>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3"/>
                          <a:stretch>
                            <a:fillRect l="-134828" t="-497015" r="-117241" b="-104478"/>
                          </a:stretch>
                        </a:blipFill>
                      </a:tcPr>
                    </a:tc>
                    <a:tc>
                      <a:txBody>
                        <a:bodyPr/>
                        <a:lstStyle/>
                        <a:p>
                          <a:endParaRPr lang="en-US"/>
                        </a:p>
                      </a:txBody>
                      <a:tcPr>
                        <a:blipFill>
                          <a:blip r:embed="rId3"/>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3"/>
                          <a:stretch>
                            <a:fillRect l="-134828" t="-588235" r="-117241" b="-2941"/>
                          </a:stretch>
                        </a:blipFill>
                      </a:tcPr>
                    </a:tc>
                    <a:tc>
                      <a:txBody>
                        <a:bodyPr/>
                        <a:lstStyle/>
                        <a:p>
                          <a:endParaRPr lang="en-US"/>
                        </a:p>
                      </a:txBody>
                      <a:tcPr>
                        <a:blipFill>
                          <a:blip r:embed="rId3"/>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
        <p:nvSpPr>
          <p:cNvPr id="7" name="TextBox 6">
            <a:extLst>
              <a:ext uri="{FF2B5EF4-FFF2-40B4-BE49-F238E27FC236}">
                <a16:creationId xmlns:a16="http://schemas.microsoft.com/office/drawing/2014/main" id="{9DFB2616-94F7-48CB-85E3-875D2378619A}"/>
              </a:ext>
            </a:extLst>
          </p:cNvPr>
          <p:cNvSpPr txBox="1"/>
          <p:nvPr/>
        </p:nvSpPr>
        <p:spPr>
          <a:xfrm>
            <a:off x="1588673" y="5943821"/>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Any one of these variations may have been used as the “official” size of the sacred cubit at some point. </a:t>
            </a:r>
          </a:p>
        </p:txBody>
      </p:sp>
    </p:spTree>
    <p:extLst>
      <p:ext uri="{BB962C8B-B14F-4D97-AF65-F5344CB8AC3E}">
        <p14:creationId xmlns:p14="http://schemas.microsoft.com/office/powerpoint/2010/main" val="30640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“official” size of the sacred cubit (and other measurement systems) was dependent upon the current axis position of the Earth. This would create varying sizes of the same unit of measure within the archeological record.</a:t>
            </a:r>
          </a:p>
        </p:txBody>
      </p:sp>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2"/>
                          <a:stretch>
                            <a:fillRect l="-134828" t="-91176" r="-117241" b="-500000"/>
                          </a:stretch>
                        </a:blipFill>
                      </a:tcPr>
                    </a:tc>
                    <a:tc>
                      <a:txBody>
                        <a:bodyPr/>
                        <a:lstStyle/>
                        <a:p>
                          <a:endParaRPr lang="en-US"/>
                        </a:p>
                      </a:txBody>
                      <a:tcPr>
                        <a:blipFill>
                          <a:blip r:embed="rId2"/>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2"/>
                          <a:stretch>
                            <a:fillRect l="-134828" t="-194030" r="-117241" b="-407463"/>
                          </a:stretch>
                        </a:blipFill>
                      </a:tcPr>
                    </a:tc>
                    <a:tc>
                      <a:txBody>
                        <a:bodyPr/>
                        <a:lstStyle/>
                        <a:p>
                          <a:endParaRPr lang="en-US"/>
                        </a:p>
                      </a:txBody>
                      <a:tcPr>
                        <a:blipFill>
                          <a:blip r:embed="rId2"/>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2"/>
                          <a:stretch>
                            <a:fillRect l="-134828" t="-289706" r="-117241" b="-301471"/>
                          </a:stretch>
                        </a:blipFill>
                      </a:tcPr>
                    </a:tc>
                    <a:tc>
                      <a:txBody>
                        <a:bodyPr/>
                        <a:lstStyle/>
                        <a:p>
                          <a:endParaRPr lang="en-US"/>
                        </a:p>
                      </a:txBody>
                      <a:tcPr>
                        <a:blipFill>
                          <a:blip r:embed="rId2"/>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2"/>
                          <a:stretch>
                            <a:fillRect l="-134828" t="-389706" r="-117241" b="-201471"/>
                          </a:stretch>
                        </a:blipFill>
                      </a:tcPr>
                    </a:tc>
                    <a:tc>
                      <a:txBody>
                        <a:bodyPr/>
                        <a:lstStyle/>
                        <a:p>
                          <a:endParaRPr lang="en-US"/>
                        </a:p>
                      </a:txBody>
                      <a:tcPr>
                        <a:blipFill>
                          <a:blip r:embed="rId2"/>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2"/>
                          <a:stretch>
                            <a:fillRect l="-134828" t="-497015" r="-117241" b="-104478"/>
                          </a:stretch>
                        </a:blipFill>
                      </a:tcPr>
                    </a:tc>
                    <a:tc>
                      <a:txBody>
                        <a:bodyPr/>
                        <a:lstStyle/>
                        <a:p>
                          <a:endParaRPr lang="en-US"/>
                        </a:p>
                      </a:txBody>
                      <a:tcPr>
                        <a:blipFill>
                          <a:blip r:embed="rId2"/>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2"/>
                          <a:stretch>
                            <a:fillRect l="-134828" t="-588235" r="-117241" b="-2941"/>
                          </a:stretch>
                        </a:blipFill>
                      </a:tcPr>
                    </a:tc>
                    <a:tc>
                      <a:txBody>
                        <a:bodyPr/>
                        <a:lstStyle/>
                        <a:p>
                          <a:endParaRPr lang="en-US"/>
                        </a:p>
                      </a:txBody>
                      <a:tcPr>
                        <a:blipFill>
                          <a:blip r:embed="rId2"/>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145981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48666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slides display the “size” of each of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while in the different axis positions. The measured radius of the equatorial, polar, and true polar distances each reflect the base calibration value of the measurement system (when measured with their respective system values/ratios). </a:t>
                </a:r>
              </a:p>
              <a:p>
                <a:pPr indent="-246888">
                  <a:lnSpc>
                    <a:spcPct val="90000"/>
                  </a:lnSpc>
                  <a:spcAft>
                    <a:spcPts val="600"/>
                  </a:spcAft>
                </a:pPr>
                <a:endParaRPr lang="en-US" sz="1600" dirty="0"/>
              </a:p>
              <a:p>
                <a:pPr indent="-246888">
                  <a:lnSpc>
                    <a:spcPct val="90000"/>
                  </a:lnSpc>
                  <a:spcAft>
                    <a:spcPts val="600"/>
                  </a:spcAft>
                </a:pPr>
                <a:r>
                  <a:rPr lang="en-US" sz="1600" dirty="0"/>
                  <a:t>For example, the base calibration value of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While in the Hudson Bay axis position, the equatorial circumference of the Earth, in gravity ants,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same position, the polar (virtual) circumference of the Earth, in pyramid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p>
              <a:p>
                <a:pPr indent="-246888">
                  <a:lnSpc>
                    <a:spcPct val="90000"/>
                  </a:lnSpc>
                  <a:spcAft>
                    <a:spcPts val="600"/>
                  </a:spcAft>
                </a:pPr>
                <a:endParaRPr lang="en-US" sz="1600" b="1" dirty="0"/>
              </a:p>
              <a:p>
                <a:pPr indent="-246888">
                  <a:lnSpc>
                    <a:spcPct val="90000"/>
                  </a:lnSpc>
                  <a:spcAft>
                    <a:spcPts val="600"/>
                  </a:spcAft>
                </a:pPr>
                <a:r>
                  <a:rPr lang="en-US" sz="1600" dirty="0"/>
                  <a:t>And finally, the true polar circumference of the Earth, in stone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r>
                  <a:rPr lang="en-US" sz="1600" dirty="0"/>
                  <a:t>(in the same axis position)</a:t>
                </a:r>
                <a:r>
                  <a:rPr lang="en-US" sz="1600" b="1" dirty="0"/>
                  <a:t>.</a:t>
                </a:r>
              </a:p>
              <a:p>
                <a:pPr indent="-246888">
                  <a:lnSpc>
                    <a:spcPct val="90000"/>
                  </a:lnSpc>
                  <a:spcAft>
                    <a:spcPts val="600"/>
                  </a:spcAft>
                </a:pPr>
                <a:endParaRPr lang="en-US" sz="1600" b="1" dirty="0"/>
              </a:p>
              <a:p>
                <a:pPr indent="-246888">
                  <a:lnSpc>
                    <a:spcPct val="90000"/>
                  </a:lnSpc>
                  <a:spcAft>
                    <a:spcPts val="600"/>
                  </a:spcAft>
                </a:pPr>
                <a:r>
                  <a:rPr lang="en-US" sz="1600" dirty="0"/>
                  <a:t>Note that all three (</a:t>
                </a:r>
                <a14:m>
                  <m:oMath xmlns:m="http://schemas.openxmlformats.org/officeDocument/2006/math">
                    <m:r>
                      <a:rPr lang="en-US" sz="1600" b="1" i="1" dirty="0" smtClean="0">
                        <a:latin typeface="Cambria Math" panose="02040503050406030204" pitchFamily="18" charset="0"/>
                      </a:rPr>
                      <m:t>𝟑</m:t>
                    </m:r>
                  </m:oMath>
                </a14:m>
                <a:r>
                  <a:rPr lang="en-US" sz="1600" dirty="0"/>
                  <a:t>) of the above systems have different calibration values. And because of this (and their ratios), their measured values are all equal (numerically).</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4866640"/>
              </a:xfrm>
              <a:prstGeom prst="rect">
                <a:avLst/>
              </a:prstGeom>
              <a:blipFill>
                <a:blip r:embed="rId2"/>
                <a:stretch>
                  <a:fillRect l="-312" t="-877" r="-125"/>
                </a:stretch>
              </a:blipFill>
            </p:spPr>
            <p:txBody>
              <a:bodyPr/>
              <a:lstStyle/>
              <a:p>
                <a:r>
                  <a:rPr lang="en-US">
                    <a:noFill/>
                  </a:rPr>
                  <a:t> </a:t>
                </a:r>
              </a:p>
            </p:txBody>
          </p:sp>
        </mc:Fallback>
      </mc:AlternateContent>
    </p:spTree>
    <p:extLst>
      <p:ext uri="{BB962C8B-B14F-4D97-AF65-F5344CB8AC3E}">
        <p14:creationId xmlns:p14="http://schemas.microsoft.com/office/powerpoint/2010/main" val="187053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59,921,912</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59,982,348</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1"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4016724287"/>
                      </a:ext>
                    </a:extLst>
                  </a:tr>
                  <a:tr h="370840">
                    <a:tc>
                      <a:txBody>
                        <a:bodyPr/>
                        <a:lstStyle/>
                        <a:p>
                          <a:pPr>
                            <a:lnSpc>
                              <a:spcPct val="150000"/>
                            </a:lnSpc>
                          </a:pPr>
                          <a:r>
                            <a:rPr lang="en-US" sz="1600" b="0"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60,034,481</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60,082,263</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60,143,032</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84988" t="-240000" r="-197821" b="-426667"/>
                          </a:stretch>
                        </a:blipFill>
                      </a:tcPr>
                    </a:tc>
                    <a:tc>
                      <a:txBody>
                        <a:bodyPr/>
                        <a:lstStyle/>
                        <a:p>
                          <a:endParaRPr lang="en-US"/>
                        </a:p>
                      </a:txBody>
                      <a:tcPr>
                        <a:blipFill>
                          <a:blip r:embed="rId2"/>
                          <a:stretch>
                            <a:fillRect l="-191000" t="-240000" r="-104250" b="-426667"/>
                          </a:stretch>
                        </a:blipFill>
                      </a:tcPr>
                    </a:tc>
                    <a:tc>
                      <a:txBody>
                        <a:bodyPr/>
                        <a:lstStyle/>
                        <a:p>
                          <a:endParaRPr lang="en-US"/>
                        </a:p>
                      </a:txBody>
                      <a:tcPr>
                        <a:blipFill>
                          <a:blip r:embed="rId2"/>
                          <a:stretch>
                            <a:fillRect l="-282524" t="-240000" r="-1214" b="-426667"/>
                          </a:stretch>
                        </a:blipFill>
                      </a:tcPr>
                    </a:tc>
                    <a:extLst>
                      <a:ext uri="{0D108BD9-81ED-4DB2-BD59-A6C34878D82A}">
                        <a16:rowId xmlns:a16="http://schemas.microsoft.com/office/drawing/2014/main" val="570913032"/>
                      </a:ext>
                    </a:extLst>
                  </a:tr>
                  <a:tr h="502920">
                    <a:tc>
                      <a:txBody>
                        <a:bodyPr/>
                        <a:lstStyle/>
                        <a:p>
                          <a:pPr>
                            <a:lnSpc>
                              <a:spcPct val="150000"/>
                            </a:lnSpc>
                          </a:pPr>
                          <a:r>
                            <a:rPr lang="en-US" sz="1800" b="1" dirty="0">
                              <a:solidFill>
                                <a:schemeClr val="accent5">
                                  <a:lumMod val="50000"/>
                                </a:schemeClr>
                              </a:solidFill>
                            </a:rPr>
                            <a:t>Stone Ant (sa)</a:t>
                          </a:r>
                        </a:p>
                      </a:txBody>
                      <a:tcPr/>
                    </a:tc>
                    <a:tc>
                      <a:txBody>
                        <a:bodyPr/>
                        <a:lstStyle/>
                        <a:p>
                          <a:endParaRPr lang="en-US"/>
                        </a:p>
                      </a:txBody>
                      <a:tcPr>
                        <a:blipFill>
                          <a:blip r:embed="rId2"/>
                          <a:stretch>
                            <a:fillRect l="-84988" t="-307229" r="-197821" b="-285542"/>
                          </a:stretch>
                        </a:blipFill>
                      </a:tcPr>
                    </a:tc>
                    <a:tc>
                      <a:txBody>
                        <a:bodyPr/>
                        <a:lstStyle/>
                        <a:p>
                          <a:endParaRPr lang="en-US"/>
                        </a:p>
                      </a:txBody>
                      <a:tcPr>
                        <a:blipFill>
                          <a:blip r:embed="rId2"/>
                          <a:stretch>
                            <a:fillRect l="-191000" t="-307229" r="-104250" b="-285542"/>
                          </a:stretch>
                        </a:blipFill>
                      </a:tcPr>
                    </a:tc>
                    <a:tc>
                      <a:txBody>
                        <a:bodyPr/>
                        <a:lstStyle/>
                        <a:p>
                          <a:endParaRPr lang="en-US"/>
                        </a:p>
                      </a:txBody>
                      <a:tcPr>
                        <a:blipFill>
                          <a:blip r:embed="rId2"/>
                          <a:stretch>
                            <a:fillRect l="-282524" t="-307229" r="-1214" b="-285542"/>
                          </a:stretch>
                        </a:blipFill>
                      </a:tcPr>
                    </a:tc>
                    <a:extLst>
                      <a:ext uri="{0D108BD9-81ED-4DB2-BD59-A6C34878D82A}">
                        <a16:rowId xmlns:a16="http://schemas.microsoft.com/office/drawing/2014/main" val="4016724287"/>
                      </a:ext>
                    </a:extLst>
                  </a:tr>
                  <a:tr h="457200">
                    <a:tc>
                      <a:txBody>
                        <a:bodyPr/>
                        <a:lstStyle/>
                        <a:p>
                          <a:pPr>
                            <a:lnSpc>
                              <a:spcPct val="150000"/>
                            </a:lnSpc>
                          </a:pPr>
                          <a:r>
                            <a:rPr lang="en-US" sz="1600" b="0" dirty="0">
                              <a:solidFill>
                                <a:schemeClr val="accent3">
                                  <a:lumMod val="50000"/>
                                </a:schemeClr>
                              </a:solidFill>
                            </a:rPr>
                            <a:t>Light Ant (la)</a:t>
                          </a:r>
                        </a:p>
                      </a:txBody>
                      <a:tcPr/>
                    </a:tc>
                    <a:tc>
                      <a:txBody>
                        <a:bodyPr/>
                        <a:lstStyle/>
                        <a:p>
                          <a:endParaRPr lang="en-US"/>
                        </a:p>
                      </a:txBody>
                      <a:tcPr>
                        <a:blipFill>
                          <a:blip r:embed="rId2"/>
                          <a:stretch>
                            <a:fillRect l="-84988" t="-450667" r="-197821" b="-216000"/>
                          </a:stretch>
                        </a:blipFill>
                      </a:tcPr>
                    </a:tc>
                    <a:tc>
                      <a:txBody>
                        <a:bodyPr/>
                        <a:lstStyle/>
                        <a:p>
                          <a:endParaRPr lang="en-US"/>
                        </a:p>
                      </a:txBody>
                      <a:tcPr>
                        <a:blipFill>
                          <a:blip r:embed="rId2"/>
                          <a:stretch>
                            <a:fillRect l="-191000" t="-450667" r="-104250" b="-216000"/>
                          </a:stretch>
                        </a:blipFill>
                      </a:tcPr>
                    </a:tc>
                    <a:tc>
                      <a:txBody>
                        <a:bodyPr/>
                        <a:lstStyle/>
                        <a:p>
                          <a:endParaRPr lang="en-US"/>
                        </a:p>
                      </a:txBody>
                      <a:tcPr>
                        <a:blipFill>
                          <a:blip r:embed="rId2"/>
                          <a:stretch>
                            <a:fillRect l="-282524" t="-450667" r="-1214" b="-216000"/>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Hudson Bay axis position. </a:t>
            </a:r>
          </a:p>
        </p:txBody>
      </p:sp>
    </p:spTree>
    <p:extLst>
      <p:ext uri="{BB962C8B-B14F-4D97-AF65-F5344CB8AC3E}">
        <p14:creationId xmlns:p14="http://schemas.microsoft.com/office/powerpoint/2010/main" val="31607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59,891,668</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59,952,074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60,017,586</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59,969,645</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2946899849"/>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60,052,149</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60,099,945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60,051,938</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60,160,731</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84988" t="-129333" r="-197821" b="-537333"/>
                          </a:stretch>
                        </a:blipFill>
                      </a:tcPr>
                    </a:tc>
                    <a:tc>
                      <a:txBody>
                        <a:bodyPr/>
                        <a:lstStyle/>
                        <a:p>
                          <a:endParaRPr lang="en-US"/>
                        </a:p>
                      </a:txBody>
                      <a:tcPr>
                        <a:blipFill>
                          <a:blip r:embed="rId2"/>
                          <a:stretch>
                            <a:fillRect l="-191000" t="-129333" r="-104250" b="-537333"/>
                          </a:stretch>
                        </a:blipFill>
                      </a:tcPr>
                    </a:tc>
                    <a:tc>
                      <a:txBody>
                        <a:bodyPr/>
                        <a:lstStyle/>
                        <a:p>
                          <a:endParaRPr lang="en-US"/>
                        </a:p>
                      </a:txBody>
                      <a:tcPr>
                        <a:blipFill>
                          <a:blip r:embed="rId2"/>
                          <a:stretch>
                            <a:fillRect l="-282524" t="-129333" r="-1214" b="-537333"/>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07229" r="-197821" b="-385542"/>
                          </a:stretch>
                        </a:blipFill>
                      </a:tcPr>
                    </a:tc>
                    <a:tc>
                      <a:txBody>
                        <a:bodyPr/>
                        <a:lstStyle/>
                        <a:p>
                          <a:endParaRPr lang="en-US"/>
                        </a:p>
                      </a:txBody>
                      <a:tcPr>
                        <a:blipFill>
                          <a:blip r:embed="rId2"/>
                          <a:stretch>
                            <a:fillRect l="-191000" t="-207229" r="-104250" b="-385542"/>
                          </a:stretch>
                        </a:blipFill>
                      </a:tcPr>
                    </a:tc>
                    <a:tc>
                      <a:txBody>
                        <a:bodyPr/>
                        <a:lstStyle/>
                        <a:p>
                          <a:endParaRPr lang="en-US"/>
                        </a:p>
                      </a:txBody>
                      <a:tcPr>
                        <a:blipFill>
                          <a:blip r:embed="rId2"/>
                          <a:stretch>
                            <a:fillRect l="-282524" t="-207229" r="-1214" b="-385542"/>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40000" r="-197821" b="-326667"/>
                          </a:stretch>
                        </a:blipFill>
                      </a:tcPr>
                    </a:tc>
                    <a:tc>
                      <a:txBody>
                        <a:bodyPr/>
                        <a:lstStyle/>
                        <a:p>
                          <a:endParaRPr lang="en-US"/>
                        </a:p>
                      </a:txBody>
                      <a:tcPr>
                        <a:blipFill>
                          <a:blip r:embed="rId2"/>
                          <a:stretch>
                            <a:fillRect l="-191000" t="-340000" r="-104250" b="-326667"/>
                          </a:stretch>
                        </a:blipFill>
                      </a:tcPr>
                    </a:tc>
                    <a:tc>
                      <a:txBody>
                        <a:bodyPr/>
                        <a:lstStyle/>
                        <a:p>
                          <a:endParaRPr lang="en-US"/>
                        </a:p>
                      </a:txBody>
                      <a:tcPr>
                        <a:blipFill>
                          <a:blip r:embed="rId2"/>
                          <a:stretch>
                            <a:fillRect l="-282524" t="-340000" r="-1214" b="-326667"/>
                          </a:stretch>
                        </a:blipFill>
                      </a:tcPr>
                    </a:tc>
                    <a:extLst>
                      <a:ext uri="{0D108BD9-81ED-4DB2-BD59-A6C34878D82A}">
                        <a16:rowId xmlns:a16="http://schemas.microsoft.com/office/drawing/2014/main" val="2946899849"/>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397590" r="-197821" b="-195181"/>
                          </a:stretch>
                        </a:blipFill>
                      </a:tcPr>
                    </a:tc>
                    <a:tc>
                      <a:txBody>
                        <a:bodyPr/>
                        <a:lstStyle/>
                        <a:p>
                          <a:endParaRPr lang="en-US"/>
                        </a:p>
                      </a:txBody>
                      <a:tcPr>
                        <a:blipFill>
                          <a:blip r:embed="rId2"/>
                          <a:stretch>
                            <a:fillRect l="-191000" t="-397590" r="-104250" b="-195181"/>
                          </a:stretch>
                        </a:blipFill>
                      </a:tcPr>
                    </a:tc>
                    <a:tc>
                      <a:txBody>
                        <a:bodyPr/>
                        <a:lstStyle/>
                        <a:p>
                          <a:endParaRPr lang="en-US"/>
                        </a:p>
                      </a:txBody>
                      <a:tcPr>
                        <a:blipFill>
                          <a:blip r:embed="rId2"/>
                          <a:stretch>
                            <a:fillRect l="-282524" t="-397590" r="-1214" b="-195181"/>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current axis position. </a:t>
            </a:r>
          </a:p>
        </p:txBody>
      </p:sp>
    </p:spTree>
    <p:extLst>
      <p:ext uri="{BB962C8B-B14F-4D97-AF65-F5344CB8AC3E}">
        <p14:creationId xmlns:p14="http://schemas.microsoft.com/office/powerpoint/2010/main" val="5689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59,891,708</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59,952,114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59,969,685 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60,051,979</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91041" t="-116867" r="-197579" b="-478313"/>
                          </a:stretch>
                        </a:blipFill>
                      </a:tcPr>
                    </a:tc>
                    <a:tc>
                      <a:txBody>
                        <a:bodyPr/>
                        <a:lstStyle/>
                        <a:p>
                          <a:endParaRPr lang="en-US"/>
                        </a:p>
                      </a:txBody>
                      <a:tcPr>
                        <a:blipFill>
                          <a:blip r:embed="rId2"/>
                          <a:stretch>
                            <a:fillRect l="-197250" t="-116867" r="-104000" b="-478313"/>
                          </a:stretch>
                        </a:blipFill>
                      </a:tcPr>
                    </a:tc>
                    <a:tc>
                      <a:txBody>
                        <a:bodyPr/>
                        <a:lstStyle/>
                        <a:p>
                          <a:endParaRPr lang="en-US"/>
                        </a:p>
                      </a:txBody>
                      <a:tcPr>
                        <a:blipFill>
                          <a:blip r:embed="rId2"/>
                          <a:stretch>
                            <a:fillRect l="-288592" t="-116867" r="-971" b="-478313"/>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40000" r="-197579" b="-429333"/>
                          </a:stretch>
                        </a:blipFill>
                      </a:tcPr>
                    </a:tc>
                    <a:tc>
                      <a:txBody>
                        <a:bodyPr/>
                        <a:lstStyle/>
                        <a:p>
                          <a:endParaRPr lang="en-US"/>
                        </a:p>
                      </a:txBody>
                      <a:tcPr>
                        <a:blipFill>
                          <a:blip r:embed="rId2"/>
                          <a:stretch>
                            <a:fillRect l="-197250" t="-240000" r="-104000" b="-429333"/>
                          </a:stretch>
                        </a:blipFill>
                      </a:tcPr>
                    </a:tc>
                    <a:tc>
                      <a:txBody>
                        <a:bodyPr/>
                        <a:lstStyle/>
                        <a:p>
                          <a:endParaRPr lang="en-US"/>
                        </a:p>
                      </a:txBody>
                      <a:tcPr>
                        <a:blipFill>
                          <a:blip r:embed="rId2"/>
                          <a:stretch>
                            <a:fillRect l="-288592" t="-240000" r="-971" b="-429333"/>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40000" r="-197579" b="-329333"/>
                          </a:stretch>
                        </a:blipFill>
                      </a:tcPr>
                    </a:tc>
                    <a:tc>
                      <a:txBody>
                        <a:bodyPr/>
                        <a:lstStyle/>
                        <a:p>
                          <a:endParaRPr lang="en-US"/>
                        </a:p>
                      </a:txBody>
                      <a:tcPr>
                        <a:blipFill>
                          <a:blip r:embed="rId2"/>
                          <a:stretch>
                            <a:fillRect l="-197250" t="-340000" r="-104000" b="-329333"/>
                          </a:stretch>
                        </a:blipFill>
                      </a:tcPr>
                    </a:tc>
                    <a:tc>
                      <a:txBody>
                        <a:bodyPr/>
                        <a:lstStyle/>
                        <a:p>
                          <a:endParaRPr lang="en-US"/>
                        </a:p>
                      </a:txBody>
                      <a:tcPr>
                        <a:blipFill>
                          <a:blip r:embed="rId2"/>
                          <a:stretch>
                            <a:fillRect l="-288592" t="-340000" r="-971" b="-329333"/>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97590" r="-197579" b="-197590"/>
                          </a:stretch>
                        </a:blipFill>
                      </a:tcPr>
                    </a:tc>
                    <a:tc>
                      <a:txBody>
                        <a:bodyPr/>
                        <a:lstStyle/>
                        <a:p>
                          <a:endParaRPr lang="en-US"/>
                        </a:p>
                      </a:txBody>
                      <a:tcPr>
                        <a:blipFill>
                          <a:blip r:embed="rId2"/>
                          <a:stretch>
                            <a:fillRect l="-197250" t="-397590" r="-104000" b="-197590"/>
                          </a:stretch>
                        </a:blipFill>
                      </a:tcPr>
                    </a:tc>
                    <a:tc>
                      <a:txBody>
                        <a:bodyPr/>
                        <a:lstStyle/>
                        <a:p>
                          <a:endParaRPr lang="en-US"/>
                        </a:p>
                      </a:txBody>
                      <a:tcPr>
                        <a:blipFill>
                          <a:blip r:embed="rId2"/>
                          <a:stretch>
                            <a:fillRect l="-288592" t="-397590" r="-971" b="-197590"/>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91041" t="-550667" r="-197579" b="-118667"/>
                          </a:stretch>
                        </a:blipFill>
                      </a:tcPr>
                    </a:tc>
                    <a:tc>
                      <a:txBody>
                        <a:bodyPr/>
                        <a:lstStyle/>
                        <a:p>
                          <a:endParaRPr lang="en-US"/>
                        </a:p>
                      </a:txBody>
                      <a:tcPr>
                        <a:blipFill>
                          <a:blip r:embed="rId2"/>
                          <a:stretch>
                            <a:fillRect l="-197250" t="-550667" r="-104000" b="-118667"/>
                          </a:stretch>
                        </a:blipFill>
                      </a:tcPr>
                    </a:tc>
                    <a:tc>
                      <a:txBody>
                        <a:bodyPr/>
                        <a:lstStyle/>
                        <a:p>
                          <a:endParaRPr lang="en-US"/>
                        </a:p>
                      </a:txBody>
                      <a:tcPr>
                        <a:blipFill>
                          <a:blip r:embed="rId2"/>
                          <a:stretch>
                            <a:fillRect l="-288592" t="-550667" r="-971" b="-11866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Yukon axis position. </a:t>
            </a:r>
          </a:p>
        </p:txBody>
      </p:sp>
    </p:spTree>
    <p:extLst>
      <p:ext uri="{BB962C8B-B14F-4D97-AF65-F5344CB8AC3E}">
        <p14:creationId xmlns:p14="http://schemas.microsoft.com/office/powerpoint/2010/main" val="32135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59,887,496 </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59,835,416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59,895,765</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59,913,320 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59,947,823 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60,056,217</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91041" t="-129333" r="-197579" b="-540000"/>
                          </a:stretch>
                        </a:blipFill>
                      </a:tcPr>
                    </a:tc>
                    <a:tc>
                      <a:txBody>
                        <a:bodyPr/>
                        <a:lstStyle/>
                        <a:p>
                          <a:endParaRPr lang="en-US"/>
                        </a:p>
                      </a:txBody>
                      <a:tcPr>
                        <a:blipFill>
                          <a:blip r:embed="rId2"/>
                          <a:stretch>
                            <a:fillRect l="-197250" t="-129333" r="-104000" b="-540000"/>
                          </a:stretch>
                        </a:blipFill>
                      </a:tcPr>
                    </a:tc>
                    <a:tc>
                      <a:txBody>
                        <a:bodyPr/>
                        <a:lstStyle/>
                        <a:p>
                          <a:endParaRPr lang="en-US"/>
                        </a:p>
                      </a:txBody>
                      <a:tcPr>
                        <a:blipFill>
                          <a:blip r:embed="rId2"/>
                          <a:stretch>
                            <a:fillRect l="-288592" t="-129333" r="-971" b="-540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26316" r="-197579" b="-432895"/>
                          </a:stretch>
                        </a:blipFill>
                      </a:tcPr>
                    </a:tc>
                    <a:tc>
                      <a:txBody>
                        <a:bodyPr/>
                        <a:lstStyle/>
                        <a:p>
                          <a:endParaRPr lang="en-US"/>
                        </a:p>
                      </a:txBody>
                      <a:tcPr>
                        <a:blipFill>
                          <a:blip r:embed="rId2"/>
                          <a:stretch>
                            <a:fillRect l="-197250" t="-226316" r="-104000" b="-432895"/>
                          </a:stretch>
                        </a:blipFill>
                      </a:tcPr>
                    </a:tc>
                    <a:tc>
                      <a:txBody>
                        <a:bodyPr/>
                        <a:lstStyle/>
                        <a:p>
                          <a:endParaRPr lang="en-US"/>
                        </a:p>
                      </a:txBody>
                      <a:tcPr>
                        <a:blipFill>
                          <a:blip r:embed="rId2"/>
                          <a:stretch>
                            <a:fillRect l="-288592" t="-226316" r="-971" b="-432895"/>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30667" r="-197579" b="-338667"/>
                          </a:stretch>
                        </a:blipFill>
                      </a:tcPr>
                    </a:tc>
                    <a:tc>
                      <a:txBody>
                        <a:bodyPr/>
                        <a:lstStyle/>
                        <a:p>
                          <a:endParaRPr lang="en-US"/>
                        </a:p>
                      </a:txBody>
                      <a:tcPr>
                        <a:blipFill>
                          <a:blip r:embed="rId2"/>
                          <a:stretch>
                            <a:fillRect l="-197250" t="-330667" r="-104000" b="-338667"/>
                          </a:stretch>
                        </a:blipFill>
                      </a:tcPr>
                    </a:tc>
                    <a:tc>
                      <a:txBody>
                        <a:bodyPr/>
                        <a:lstStyle/>
                        <a:p>
                          <a:endParaRPr lang="en-US"/>
                        </a:p>
                      </a:txBody>
                      <a:tcPr>
                        <a:blipFill>
                          <a:blip r:embed="rId2"/>
                          <a:stretch>
                            <a:fillRect l="-288592" t="-330667" r="-971" b="-338667"/>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89157" r="-197579" b="-206024"/>
                          </a:stretch>
                        </a:blipFill>
                      </a:tcPr>
                    </a:tc>
                    <a:tc>
                      <a:txBody>
                        <a:bodyPr/>
                        <a:lstStyle/>
                        <a:p>
                          <a:endParaRPr lang="en-US"/>
                        </a:p>
                      </a:txBody>
                      <a:tcPr>
                        <a:blipFill>
                          <a:blip r:embed="rId2"/>
                          <a:stretch>
                            <a:fillRect l="-197250" t="-389157" r="-104000" b="-206024"/>
                          </a:stretch>
                        </a:blipFill>
                      </a:tcPr>
                    </a:tc>
                    <a:tc>
                      <a:txBody>
                        <a:bodyPr/>
                        <a:lstStyle/>
                        <a:p>
                          <a:endParaRPr lang="en-US"/>
                        </a:p>
                      </a:txBody>
                      <a:tcPr>
                        <a:blipFill>
                          <a:blip r:embed="rId2"/>
                          <a:stretch>
                            <a:fillRect l="-288592" t="-389157" r="-971" b="-206024"/>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91041" t="-495122" r="-197579" b="-108537"/>
                          </a:stretch>
                        </a:blipFill>
                      </a:tcPr>
                    </a:tc>
                    <a:tc>
                      <a:txBody>
                        <a:bodyPr/>
                        <a:lstStyle/>
                        <a:p>
                          <a:endParaRPr lang="en-US"/>
                        </a:p>
                      </a:txBody>
                      <a:tcPr>
                        <a:blipFill>
                          <a:blip r:embed="rId2"/>
                          <a:stretch>
                            <a:fillRect l="-197250" t="-495122" r="-104000" b="-108537"/>
                          </a:stretch>
                        </a:blipFill>
                      </a:tcPr>
                    </a:tc>
                    <a:tc>
                      <a:txBody>
                        <a:bodyPr/>
                        <a:lstStyle/>
                        <a:p>
                          <a:endParaRPr lang="en-US"/>
                        </a:p>
                      </a:txBody>
                      <a:tcPr>
                        <a:blipFill>
                          <a:blip r:embed="rId2"/>
                          <a:stretch>
                            <a:fillRect l="-288592" t="-495122" r="-971" b="-10853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Norwegian Sea axis position. </a:t>
            </a:r>
          </a:p>
        </p:txBody>
      </p:sp>
    </p:spTree>
    <p:extLst>
      <p:ext uri="{BB962C8B-B14F-4D97-AF65-F5344CB8AC3E}">
        <p14:creationId xmlns:p14="http://schemas.microsoft.com/office/powerpoint/2010/main" val="998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Beaufort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59,945,717</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60,023,765 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60,058,331 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60,106,132 </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60,166,925</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60,108,489 </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16867" r="-197821" b="-375904"/>
                          </a:stretch>
                        </a:blipFill>
                      </a:tcPr>
                    </a:tc>
                    <a:tc>
                      <a:txBody>
                        <a:bodyPr/>
                        <a:lstStyle/>
                        <a:p>
                          <a:endParaRPr lang="en-US"/>
                        </a:p>
                      </a:txBody>
                      <a:tcPr>
                        <a:blipFill>
                          <a:blip r:embed="rId2"/>
                          <a:stretch>
                            <a:fillRect l="-191000" t="-216867" r="-104250" b="-375904"/>
                          </a:stretch>
                        </a:blipFill>
                      </a:tcPr>
                    </a:tc>
                    <a:tc>
                      <a:txBody>
                        <a:bodyPr/>
                        <a:lstStyle/>
                        <a:p>
                          <a:endParaRPr lang="en-US"/>
                        </a:p>
                      </a:txBody>
                      <a:tcPr>
                        <a:blipFill>
                          <a:blip r:embed="rId2"/>
                          <a:stretch>
                            <a:fillRect l="-282524" t="-216867" r="-1214" b="-375904"/>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50667" r="-197821" b="-316000"/>
                          </a:stretch>
                        </a:blipFill>
                      </a:tcPr>
                    </a:tc>
                    <a:tc>
                      <a:txBody>
                        <a:bodyPr/>
                        <a:lstStyle/>
                        <a:p>
                          <a:endParaRPr lang="en-US"/>
                        </a:p>
                      </a:txBody>
                      <a:tcPr>
                        <a:blipFill>
                          <a:blip r:embed="rId2"/>
                          <a:stretch>
                            <a:fillRect l="-191000" t="-350667" r="-104250" b="-316000"/>
                          </a:stretch>
                        </a:blipFill>
                      </a:tcPr>
                    </a:tc>
                    <a:tc>
                      <a:txBody>
                        <a:bodyPr/>
                        <a:lstStyle/>
                        <a:p>
                          <a:endParaRPr lang="en-US"/>
                        </a:p>
                      </a:txBody>
                      <a:tcPr>
                        <a:blipFill>
                          <a:blip r:embed="rId2"/>
                          <a:stretch>
                            <a:fillRect l="-282524" t="-350667" r="-1214" b="-316000"/>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407229" r="-197821" b="-185542"/>
                          </a:stretch>
                        </a:blipFill>
                      </a:tcPr>
                    </a:tc>
                    <a:tc>
                      <a:txBody>
                        <a:bodyPr/>
                        <a:lstStyle/>
                        <a:p>
                          <a:endParaRPr lang="en-US"/>
                        </a:p>
                      </a:txBody>
                      <a:tcPr>
                        <a:blipFill>
                          <a:blip r:embed="rId2"/>
                          <a:stretch>
                            <a:fillRect l="-191000" t="-407229" r="-104250" b="-185542"/>
                          </a:stretch>
                        </a:blipFill>
                      </a:tcPr>
                    </a:tc>
                    <a:tc>
                      <a:txBody>
                        <a:bodyPr/>
                        <a:lstStyle/>
                        <a:p>
                          <a:endParaRPr lang="en-US"/>
                        </a:p>
                      </a:txBody>
                      <a:tcPr>
                        <a:blipFill>
                          <a:blip r:embed="rId2"/>
                          <a:stretch>
                            <a:fillRect l="-282524" t="-407229" r="-1214" b="-18554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84988" t="-561333" r="-197821" b="-105333"/>
                          </a:stretch>
                        </a:blipFill>
                      </a:tcPr>
                    </a:tc>
                    <a:tc>
                      <a:txBody>
                        <a:bodyPr/>
                        <a:lstStyle/>
                        <a:p>
                          <a:endParaRPr lang="en-US"/>
                        </a:p>
                      </a:txBody>
                      <a:tcPr>
                        <a:blipFill>
                          <a:blip r:embed="rId2"/>
                          <a:stretch>
                            <a:fillRect l="-191000" t="-561333" r="-104250" b="-105333"/>
                          </a:stretch>
                        </a:blipFill>
                      </a:tcPr>
                    </a:tc>
                    <a:tc>
                      <a:txBody>
                        <a:bodyPr/>
                        <a:lstStyle/>
                        <a:p>
                          <a:endParaRPr lang="en-US"/>
                        </a:p>
                      </a:txBody>
                      <a:tcPr>
                        <a:blipFill>
                          <a:blip r:embed="rId2"/>
                          <a:stretch>
                            <a:fillRect l="-282524" t="-561333" r="-1214"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Beaufort Sea axis position. </a:t>
            </a:r>
          </a:p>
        </p:txBody>
      </p:sp>
    </p:spTree>
    <p:extLst>
      <p:ext uri="{BB962C8B-B14F-4D97-AF65-F5344CB8AC3E}">
        <p14:creationId xmlns:p14="http://schemas.microsoft.com/office/powerpoint/2010/main" val="367289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True Polar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DBCF28E9-A77F-4E86-BF15-5E0D322507D2}"/>
              </a:ext>
            </a:extLst>
          </p:cNvPr>
          <p:cNvSpPr txBox="1"/>
          <p:nvPr/>
        </p:nvSpPr>
        <p:spPr>
          <a:xfrm>
            <a:off x="1550798" y="1676400"/>
            <a:ext cx="9777014" cy="22871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measurement systems used for the true polar circumference represent the vertical (latitude) component of a coordinate system. </a:t>
            </a:r>
          </a:p>
          <a:p>
            <a:pPr indent="-246888">
              <a:lnSpc>
                <a:spcPct val="90000"/>
              </a:lnSpc>
              <a:spcAft>
                <a:spcPts val="600"/>
              </a:spcAft>
            </a:pPr>
            <a:endParaRPr lang="en-US" sz="1600" dirty="0"/>
          </a:p>
          <a:p>
            <a:pPr indent="-246888">
              <a:lnSpc>
                <a:spcPct val="90000"/>
              </a:lnSpc>
              <a:spcAft>
                <a:spcPts val="600"/>
              </a:spcAft>
            </a:pPr>
            <a:r>
              <a:rPr lang="en-US" sz="1600" dirty="0"/>
              <a:t>In other words, the true polar system evenly divides the polar circumference so that the degrees of latitude are </a:t>
            </a:r>
            <a:r>
              <a:rPr lang="en-US" sz="1600" b="1" i="1" dirty="0"/>
              <a:t>proportional</a:t>
            </a:r>
            <a:r>
              <a:rPr lang="en-US" sz="1600" dirty="0"/>
              <a:t> to the size of the true polar ant. </a:t>
            </a:r>
          </a:p>
          <a:p>
            <a:pPr indent="-246888">
              <a:lnSpc>
                <a:spcPct val="90000"/>
              </a:lnSpc>
              <a:spcAft>
                <a:spcPts val="600"/>
              </a:spcAft>
            </a:pPr>
            <a:endParaRPr lang="en-US" sz="1600" dirty="0"/>
          </a:p>
          <a:p>
            <a:pPr indent="-246888">
              <a:lnSpc>
                <a:spcPct val="90000"/>
              </a:lnSpc>
              <a:spcAft>
                <a:spcPts val="600"/>
              </a:spcAft>
            </a:pPr>
            <a:r>
              <a:rPr lang="en-US" sz="1600" dirty="0"/>
              <a:t>This makes the true polar systems ideal for measuring distances on the </a:t>
            </a:r>
            <a:r>
              <a:rPr lang="en-US" sz="1600" b="1" dirty="0"/>
              <a:t>surface</a:t>
            </a:r>
            <a:r>
              <a:rPr lang="en-US" sz="1600" dirty="0"/>
              <a:t> of the earth. It also can be used in conjunction with the </a:t>
            </a:r>
            <a:r>
              <a:rPr lang="en-US" sz="1600" b="1" dirty="0"/>
              <a:t>gravity ant </a:t>
            </a:r>
            <a:r>
              <a:rPr lang="en-US" sz="1600" dirty="0"/>
              <a:t>to calculate very precise geodetic distances/curves.</a:t>
            </a:r>
            <a:endParaRPr lang="en-US" sz="1600" b="1" dirty="0"/>
          </a:p>
        </p:txBody>
      </p:sp>
      <p:grpSp>
        <p:nvGrpSpPr>
          <p:cNvPr id="2" name="Group 1">
            <a:extLst>
              <a:ext uri="{FF2B5EF4-FFF2-40B4-BE49-F238E27FC236}">
                <a16:creationId xmlns:a16="http://schemas.microsoft.com/office/drawing/2014/main" id="{3DAEDFA2-D96E-4CB3-8837-BA53067C3BA3}"/>
              </a:ext>
            </a:extLst>
          </p:cNvPr>
          <p:cNvGrpSpPr/>
          <p:nvPr/>
        </p:nvGrpSpPr>
        <p:grpSpPr>
          <a:xfrm>
            <a:off x="5103812" y="4649392"/>
            <a:ext cx="1981200" cy="1067992"/>
            <a:chOff x="5484812" y="5410200"/>
            <a:chExt cx="1981200" cy="1067992"/>
          </a:xfrm>
        </p:grpSpPr>
        <p:pic>
          <p:nvPicPr>
            <p:cNvPr id="10" name="Graphic 9" descr="Ant with solid fill">
              <a:extLst>
                <a:ext uri="{FF2B5EF4-FFF2-40B4-BE49-F238E27FC236}">
                  <a16:creationId xmlns:a16="http://schemas.microsoft.com/office/drawing/2014/main" id="{9B2DBE78-6E14-4F5D-96E6-8C153F10BE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8212" y="5410200"/>
              <a:ext cx="914400" cy="914400"/>
            </a:xfrm>
            <a:prstGeom prst="rect">
              <a:avLst/>
            </a:prstGeom>
          </p:spPr>
        </p:pic>
        <p:pic>
          <p:nvPicPr>
            <p:cNvPr id="11" name="Graphic 10" descr="Ant with solid fill">
              <a:extLst>
                <a:ext uri="{FF2B5EF4-FFF2-40B4-BE49-F238E27FC236}">
                  <a16:creationId xmlns:a16="http://schemas.microsoft.com/office/drawing/2014/main" id="{C7C0704C-3185-4610-9F2D-83F6545A5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780212" y="5792392"/>
              <a:ext cx="685800" cy="685800"/>
            </a:xfrm>
            <a:prstGeom prst="rect">
              <a:avLst/>
            </a:prstGeom>
          </p:spPr>
        </p:pic>
        <p:pic>
          <p:nvPicPr>
            <p:cNvPr id="12" name="Graphic 11" descr="Ant with solid fill">
              <a:extLst>
                <a:ext uri="{FF2B5EF4-FFF2-40B4-BE49-F238E27FC236}">
                  <a16:creationId xmlns:a16="http://schemas.microsoft.com/office/drawing/2014/main" id="{44A19B7F-9E53-4DAB-B5AD-A1958544C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5484812" y="5779701"/>
              <a:ext cx="685800" cy="685800"/>
            </a:xfrm>
            <a:prstGeom prst="rect">
              <a:avLst/>
            </a:prstGeom>
          </p:spPr>
        </p:pic>
      </p:grpSp>
    </p:spTree>
    <p:extLst>
      <p:ext uri="{BB962C8B-B14F-4D97-AF65-F5344CB8AC3E}">
        <p14:creationId xmlns:p14="http://schemas.microsoft.com/office/powerpoint/2010/main" val="272117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Avogadro Ant and the Avogadro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𝟐𝟐𝟏</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𝟒𝟎𝟕</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𝟔</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.99632343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endParaRPr lang="en-US"/>
                        </a:p>
                      </a:txBody>
                      <a:tcPr>
                        <a:blipFill>
                          <a:blip r:embed="rId2"/>
                          <a:stretch>
                            <a:fillRect l="-200000" t="-89333" r="-112435" b="-6667"/>
                          </a:stretch>
                        </a:blipFill>
                      </a:tcPr>
                    </a:tc>
                    <a:tc>
                      <a:txBody>
                        <a:bodyPr/>
                        <a:lstStyle/>
                        <a:p>
                          <a:endParaRPr lang="en-US"/>
                        </a:p>
                      </a:txBody>
                      <a:tcPr>
                        <a:blipFill>
                          <a:blip r:embed="rId2"/>
                          <a:stretch>
                            <a:fillRect l="-269302" t="-89333" r="-930" b="-6667"/>
                          </a:stretch>
                        </a:blipFill>
                      </a:tcPr>
                    </a:tc>
                    <a:extLst>
                      <a:ext uri="{0D108BD9-81ED-4DB2-BD59-A6C34878D82A}">
                        <a16:rowId xmlns:a16="http://schemas.microsoft.com/office/drawing/2014/main" val="21666644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 for the </a:t>
                </a:r>
                <a:r>
                  <a:rPr lang="en-US" sz="1600" b="1" dirty="0">
                    <a:solidFill>
                      <a:srgbClr val="465562"/>
                    </a:solidFill>
                  </a:rPr>
                  <a:t>Avogadro</a:t>
                </a:r>
                <a:r>
                  <a:rPr lang="en-US" sz="1600" b="1" dirty="0"/>
                  <a:t> ant</a:t>
                </a:r>
                <a:r>
                  <a:rPr lang="en-US" sz="1600" dirty="0"/>
                  <a:t> has the same numerical value as the Avogadro constant, which is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a14:m>
                <a:r>
                  <a:rPr lang="en-US" sz="1600" b="1" dirty="0"/>
                  <a:t>. </a:t>
                </a:r>
                <a:r>
                  <a:rPr lang="en-US" sz="1600" dirty="0"/>
                  <a:t>This is a fundamental constant in physics/chemistry and relates to quantities of particles and the mol.</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𝑨𝒗𝒐𝒈𝒂𝒅𝒓𝒐</m:t>
                      </m:r>
                      <m:r>
                        <a:rPr lang="en-US" sz="1600" b="1" i="1" dirty="0">
                          <a:latin typeface="Cambria Math" panose="02040503050406030204" pitchFamily="18" charset="0"/>
                        </a:rPr>
                        <m:t> </m:t>
                      </m:r>
                      <m:r>
                        <a:rPr lang="en-US" sz="1600" b="1" i="1" dirty="0">
                          <a:latin typeface="Cambria Math" panose="02040503050406030204" pitchFamily="18" charset="0"/>
                        </a:rPr>
                        <m:t>𝑪𝒐𝒏𝒔𝒕𝒂𝒏𝒕</m:t>
                      </m:r>
                      <m:r>
                        <a:rPr lang="en-US" sz="1600" b="1"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m:oMathPara>
                </a14:m>
                <a:endParaRPr lang="en-US" sz="1600" b="1"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504440"/>
              </a:xfrm>
              <a:prstGeom prst="rect">
                <a:avLst/>
              </a:prstGeom>
              <a:blipFill>
                <a:blip r:embed="rId3"/>
                <a:stretch>
                  <a:fillRect l="-312" t="-170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https://en.wikipedia.org/wiki/Avogadro_constant</a:t>
            </a:r>
            <a:endParaRPr lang="en-US" sz="1200" dirty="0"/>
          </a:p>
        </p:txBody>
      </p:sp>
      <p:grpSp>
        <p:nvGrpSpPr>
          <p:cNvPr id="2" name="Group 1">
            <a:extLst>
              <a:ext uri="{FF2B5EF4-FFF2-40B4-BE49-F238E27FC236}">
                <a16:creationId xmlns:a16="http://schemas.microsoft.com/office/drawing/2014/main" id="{940E722D-6E75-4302-A31F-52561F468FDB}"/>
              </a:ext>
            </a:extLst>
          </p:cNvPr>
          <p:cNvGrpSpPr/>
          <p:nvPr/>
        </p:nvGrpSpPr>
        <p:grpSpPr>
          <a:xfrm>
            <a:off x="8685212" y="2537296"/>
            <a:ext cx="1143000" cy="685800"/>
            <a:chOff x="8685212" y="2537296"/>
            <a:chExt cx="114300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142412" y="2537296"/>
              <a:ext cx="685800" cy="685800"/>
            </a:xfrm>
            <a:prstGeom prst="rect">
              <a:avLst/>
            </a:prstGeom>
          </p:spPr>
        </p:pic>
        <p:pic>
          <p:nvPicPr>
            <p:cNvPr id="8" name="Graphic 7" descr="Avocado with solid fill">
              <a:extLst>
                <a:ext uri="{FF2B5EF4-FFF2-40B4-BE49-F238E27FC236}">
                  <a16:creationId xmlns:a16="http://schemas.microsoft.com/office/drawing/2014/main" id="{ADD66154-D0EA-44B9-9F17-875B3189297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85212" y="2651596"/>
              <a:ext cx="457200" cy="457200"/>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7BBD79-F01C-4FB7-88F0-DA76C88D1A9A}"/>
                  </a:ext>
                </a:extLst>
              </p:cNvPr>
              <p:cNvSpPr txBox="1"/>
              <p:nvPr/>
            </p:nvSpPr>
            <p:spPr>
              <a:xfrm>
                <a:off x="1606603" y="4702991"/>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solidFill>
                      <a:srgbClr val="465562"/>
                    </a:solidFill>
                  </a:rPr>
                  <a:t>Avogadro</a:t>
                </a:r>
                <a:r>
                  <a:rPr lang="en-US" sz="1600" b="1" dirty="0"/>
                  <a:t> ant</a:t>
                </a:r>
                <a:r>
                  <a:rPr lang="en-US" sz="1600" dirty="0"/>
                  <a:t> (</a:t>
                </a:r>
                <a14:m>
                  <m:oMath xmlns:m="http://schemas.openxmlformats.org/officeDocument/2006/math">
                    <m:r>
                      <m:rPr>
                        <m:sty m:val="p"/>
                      </m:rPr>
                      <a:rPr lang="en-US" sz="1600" b="0" i="0" dirty="0" smtClean="0">
                        <a:solidFill>
                          <a:schemeClr val="tx1"/>
                        </a:solidFill>
                        <a:latin typeface="Cambria Math" panose="02040503050406030204" pitchFamily="18" charset="0"/>
                      </a:rPr>
                      <m:t>cal</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val</m:t>
                    </m:r>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𝟒𝟎𝟖</m:t>
                    </m:r>
                  </m:oMath>
                </a14:m>
                <a:r>
                  <a:rPr lang="en-US" sz="1600" dirty="0">
                    <a:solidFill>
                      <a:schemeClr val="tx1"/>
                    </a:solidFill>
                  </a:rPr>
                  <a:t>) creates a true polar circumference that is equal to the </a:t>
                </a:r>
                <a:r>
                  <a:rPr lang="en-US" sz="1600" b="1" dirty="0">
                    <a:solidFill>
                      <a:schemeClr val="tx1"/>
                    </a:solidFill>
                  </a:rPr>
                  <a:t>light ant </a:t>
                </a:r>
                <a:r>
                  <a:rPr lang="en-US" sz="1600" dirty="0">
                    <a:solidFill>
                      <a:schemeClr val="tx1"/>
                    </a:solidFill>
                  </a:rPr>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a:latin typeface="Cambria Math" panose="02040503050406030204" pitchFamily="18" charset="0"/>
                      </a:rPr>
                      <m:t>,</m:t>
                    </m:r>
                    <m:r>
                      <a:rPr lang="en-US" sz="1600" b="1" i="1" dirty="0" smtClean="0">
                        <a:latin typeface="Cambria Math" panose="02040503050406030204" pitchFamily="18" charset="0"/>
                      </a:rPr>
                      <m:t>𝟔𝟗𝟒</m:t>
                    </m:r>
                  </m:oMath>
                </a14:m>
                <a:r>
                  <a:rPr lang="en-US" sz="1600" dirty="0"/>
                  <a:t>), when the </a:t>
                </a:r>
                <a:r>
                  <a:rPr lang="en-US" sz="1600" b="1" dirty="0"/>
                  <a:t>gravity ant </a:t>
                </a:r>
                <a:r>
                  <a:rPr lang="en-US" sz="1600" dirty="0"/>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value</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represents the equatorial circumference. </a:t>
                </a:r>
              </a:p>
              <a:p>
                <a:pPr indent="-246888">
                  <a:lnSpc>
                    <a:spcPct val="90000"/>
                  </a:lnSpc>
                  <a:spcAft>
                    <a:spcPts val="600"/>
                  </a:spcAft>
                </a:pPr>
                <a:endParaRPr lang="en-US" sz="1600" b="1" i="1" dirty="0">
                  <a:solidFill>
                    <a:schemeClr val="tx1"/>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𝟒𝟎𝟕</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60,000,000</m:t>
                      </m:r>
                      <m:r>
                        <a:rPr lang="en-US" sz="1600" b="0" i="1" dirty="0" smtClean="0">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60,112,</m:t>
                      </m:r>
                      <m:r>
                        <a:rPr lang="en-US" sz="1600" b="0" i="1" dirty="0" smtClean="0">
                          <a:latin typeface="Cambria Math" panose="02040503050406030204" pitchFamily="18" charset="0"/>
                        </a:rPr>
                        <m:t>694</m:t>
                      </m:r>
                    </m:oMath>
                  </m:oMathPara>
                </a14:m>
                <a:endParaRPr lang="en-US" sz="1600" dirty="0"/>
              </a:p>
            </p:txBody>
          </p:sp>
        </mc:Choice>
        <mc:Fallback xmlns="">
          <p:sp>
            <p:nvSpPr>
              <p:cNvPr id="10" name="TextBox 9">
                <a:extLst>
                  <a:ext uri="{FF2B5EF4-FFF2-40B4-BE49-F238E27FC236}">
                    <a16:creationId xmlns:a16="http://schemas.microsoft.com/office/drawing/2014/main" id="{067BBD79-F01C-4FB7-88F0-DA76C88D1A9A}"/>
                  </a:ext>
                </a:extLst>
              </p:cNvPr>
              <p:cNvSpPr txBox="1">
                <a:spLocks noRot="1" noChangeAspect="1" noMove="1" noResize="1" noEditPoints="1" noAdjustHandles="1" noChangeArrowheads="1" noChangeShapeType="1" noTextEdit="1"/>
              </p:cNvSpPr>
              <p:nvPr/>
            </p:nvSpPr>
            <p:spPr>
              <a:xfrm>
                <a:off x="1606603" y="4702991"/>
                <a:ext cx="9777014" cy="2504440"/>
              </a:xfrm>
              <a:prstGeom prst="rect">
                <a:avLst/>
              </a:prstGeom>
              <a:blipFill>
                <a:blip r:embed="rId9"/>
                <a:stretch>
                  <a:fillRect l="-374" t="-1703"/>
                </a:stretch>
              </a:blipFill>
            </p:spPr>
            <p:txBody>
              <a:bodyPr/>
              <a:lstStyle/>
              <a:p>
                <a:r>
                  <a:rPr lang="en-US">
                    <a:noFill/>
                  </a:rPr>
                  <a:t> </a:t>
                </a:r>
              </a:p>
            </p:txBody>
          </p:sp>
        </mc:Fallback>
      </mc:AlternateContent>
    </p:spTree>
    <p:extLst>
      <p:ext uri="{BB962C8B-B14F-4D97-AF65-F5344CB8AC3E}">
        <p14:creationId xmlns:p14="http://schemas.microsoft.com/office/powerpoint/2010/main" val="18124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Charles H. Hapgood (May 17, 1904 – December 21, 1982) was an American college professor and author who became one of the best-known advocates of the archaeological claim of a rapid and recent pole shift with catastrophic results. Hapgood received a master's degree from Harvard University in 1929.</a:t>
            </a:r>
          </a:p>
          <a:p>
            <a:pPr indent="-246888">
              <a:lnSpc>
                <a:spcPct val="90000"/>
              </a:lnSpc>
              <a:spcAft>
                <a:spcPts val="600"/>
              </a:spcAft>
            </a:pPr>
            <a:endParaRPr lang="en-US" sz="1600" dirty="0"/>
          </a:p>
          <a:p>
            <a:pPr indent="-246888">
              <a:lnSpc>
                <a:spcPct val="90000"/>
              </a:lnSpc>
              <a:spcAft>
                <a:spcPts val="600"/>
              </a:spcAft>
            </a:pPr>
            <a:r>
              <a:rPr lang="en-US" sz="1600" dirty="0"/>
              <a:t>While teaching at Springfield College, a student's question about the Lost Continent of Mu prompted a class project to investigate the lost continent of Atlantis, leading Hapgood to investigate possible ways that massive earth changes could occur.</a:t>
            </a:r>
          </a:p>
          <a:p>
            <a:pPr indent="-246888">
              <a:lnSpc>
                <a:spcPct val="90000"/>
              </a:lnSpc>
              <a:spcAft>
                <a:spcPts val="600"/>
              </a:spcAft>
            </a:pPr>
            <a:endParaRPr lang="en-US" sz="1600" dirty="0"/>
          </a:p>
          <a:p>
            <a:pPr indent="-246888">
              <a:lnSpc>
                <a:spcPct val="90000"/>
              </a:lnSpc>
              <a:spcAft>
                <a:spcPts val="600"/>
              </a:spcAft>
            </a:pPr>
            <a:r>
              <a:rPr lang="en-US" sz="1600" dirty="0"/>
              <a:t>In 1958, Hapgood published </a:t>
            </a:r>
            <a:r>
              <a:rPr lang="en-US" sz="1600" i="1" dirty="0"/>
              <a:t>The Earth's Shifting Crust</a:t>
            </a:r>
            <a:r>
              <a:rPr lang="en-US" sz="1600" dirty="0"/>
              <a:t>. The book included a foreword by Albert Einstein. In </a:t>
            </a:r>
            <a:r>
              <a:rPr lang="en-US" sz="1600" i="1" dirty="0"/>
              <a:t>Maps of the Ancient Sea Kings </a:t>
            </a:r>
            <a:r>
              <a:rPr lang="en-US" sz="1600" dirty="0"/>
              <a:t>(1966) and </a:t>
            </a:r>
            <a:r>
              <a:rPr lang="en-US" sz="1600" i="1" dirty="0"/>
              <a:t>The Path of the Pole </a:t>
            </a:r>
            <a:r>
              <a:rPr lang="en-US" sz="1600" dirty="0"/>
              <a:t>(1970), Hapgood proposed the hypothesis that the </a:t>
            </a:r>
            <a:r>
              <a:rPr lang="en-US" sz="1600" b="1" dirty="0"/>
              <a:t>Earth's axis has shifted numerous times </a:t>
            </a:r>
            <a:r>
              <a:rPr lang="en-US" sz="1600" dirty="0"/>
              <a:t>during geological history.</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6244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fontScale="92500" lnSpcReduction="10000"/>
              </a:bodyPr>
              <a:lstStyle/>
              <a:p>
                <a:pPr indent="-246888">
                  <a:lnSpc>
                    <a:spcPct val="90000"/>
                  </a:lnSpc>
                  <a:spcAft>
                    <a:spcPts val="600"/>
                  </a:spcAft>
                </a:pPr>
                <a:r>
                  <a:rPr lang="en-US" sz="1600" dirty="0"/>
                  <a:t>The size of the light ant “evens-out” the speed of light. This is done by </a:t>
                </a:r>
                <a:r>
                  <a:rPr lang="en-US" sz="1600" b="1" i="1" dirty="0"/>
                  <a:t>contracting</a:t>
                </a:r>
                <a:r>
                  <a:rPr lang="en-US" sz="1600" dirty="0"/>
                  <a:t> the distance unit size (which increases the calibration value).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Recall that the numerical value for the gravitational constant (</a:t>
                </a:r>
                <a14:m>
                  <m:oMath xmlns:m="http://schemas.openxmlformats.org/officeDocument/2006/math">
                    <m:r>
                      <a:rPr lang="en-US" sz="1600" b="1" i="1" dirty="0" smtClean="0">
                        <a:latin typeface="Cambria Math" panose="02040503050406030204" pitchFamily="18" charset="0"/>
                      </a:rPr>
                      <m:t>𝑮</m:t>
                    </m:r>
                  </m:oMath>
                </a14:m>
                <a:r>
                  <a:rPr lang="en-US" sz="1600" dirty="0"/>
                  <a:t>) in </a:t>
                </a:r>
                <a:r>
                  <a:rPr lang="en-US" sz="1600" b="1" dirty="0"/>
                  <a:t>gravity ants </a:t>
                </a:r>
                <a:r>
                  <a:rPr lang="en-US" sz="1600" dirty="0"/>
                  <a:t>is “non-fractional”: </a:t>
                </a:r>
              </a:p>
              <a:p>
                <a:pPr indent="-246888">
                  <a:lnSpc>
                    <a:spcPct val="90000"/>
                  </a:lnSpc>
                  <a:spcAft>
                    <a:spcPts val="600"/>
                  </a:spcAft>
                </a:pPr>
                <a:endParaRPr lang="en-US" sz="1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𝐆</m:t>
                      </m:r>
                      <m:r>
                        <a:rPr lang="en-US" b="1" i="0" dirty="0" smtClean="0">
                          <a:latin typeface="Cambria Math" panose="02040503050406030204" pitchFamily="18" charset="0"/>
                        </a:rPr>
                        <m:t>=</m:t>
                      </m:r>
                      <m:r>
                        <a:rPr lang="en-US" b="1" i="0" dirty="0" smtClean="0">
                          <a:latin typeface="Cambria Math" panose="02040503050406030204" pitchFamily="18" charset="0"/>
                        </a:rPr>
                        <m:t>𝟏</m:t>
                      </m:r>
                      <m:r>
                        <a:rPr lang="en-US" b="1" i="0" dirty="0" smtClean="0">
                          <a:latin typeface="Cambria Math" panose="02040503050406030204" pitchFamily="18" charset="0"/>
                        </a:rPr>
                        <m:t>.</m:t>
                      </m:r>
                      <m:r>
                        <a:rPr lang="en-US" b="1" i="0" dirty="0" smtClean="0">
                          <a:latin typeface="Cambria Math" panose="02040503050406030204" pitchFamily="18" charset="0"/>
                        </a:rPr>
                        <m:t>𝟎𝟎</m:t>
                      </m:r>
                      <m:r>
                        <a:rPr lang="en-US" b="1"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𝟏𝟎</m:t>
                          </m:r>
                        </m:e>
                        <m:sup>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𝟏𝟎</m:t>
                          </m:r>
                        </m:sup>
                      </m:sSup>
                    </m:oMath>
                  </m:oMathPara>
                </a14:m>
                <a:endParaRPr lang="en-US"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2"/>
                <a:stretch>
                  <a:fillRect l="-249" t="-205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https://en.wikipedia.org/wiki/Speed_of_light</a:t>
            </a:r>
            <a:endParaRPr lang="en-US" sz="1200" dirty="0"/>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endParaRPr lang="en-US"/>
                        </a:p>
                      </a:txBody>
                      <a:tcPr>
                        <a:blipFill>
                          <a:blip r:embed="rId4"/>
                          <a:stretch>
                            <a:fillRect l="-207163" t="-88158" r="-119835" b="-6579"/>
                          </a:stretch>
                        </a:blipFill>
                      </a:tcPr>
                    </a:tc>
                    <a:tc>
                      <a:txBody>
                        <a:bodyPr/>
                        <a:lstStyle/>
                        <a:p>
                          <a:endParaRPr lang="en-US"/>
                        </a:p>
                      </a:txBody>
                      <a:tcPr>
                        <a:blipFill>
                          <a:blip r:embed="rId4"/>
                          <a:stretch>
                            <a:fillRect l="-258701" t="-88158" r="-928" b="-6579"/>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21258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Gravity Ant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𝟖𝟖𝟓</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600" b="1" dirty="0"/>
                            <a:t>Light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𝟔𝟗𝟒</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𝒍𝒂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endParaRPr lang="en-US"/>
                        </a:p>
                      </a:txBody>
                      <a:tcPr>
                        <a:blipFill>
                          <a:blip r:embed="rId2"/>
                          <a:stretch>
                            <a:fillRect l="-127603" t="-89333" r="-158354" b="-106667"/>
                          </a:stretch>
                        </a:blipFill>
                      </a:tcPr>
                    </a:tc>
                    <a:tc>
                      <a:txBody>
                        <a:bodyPr/>
                        <a:lstStyle/>
                        <a:p>
                          <a:endParaRPr lang="en-US"/>
                        </a:p>
                      </a:txBody>
                      <a:tcPr>
                        <a:blipFill>
                          <a:blip r:embed="rId2"/>
                          <a:stretch>
                            <a:fillRect l="-144615" t="-89333" r="-615" b="-106667"/>
                          </a:stretch>
                        </a:blipFill>
                      </a:tcPr>
                    </a:tc>
                    <a:extLst>
                      <a:ext uri="{0D108BD9-81ED-4DB2-BD59-A6C34878D82A}">
                        <a16:rowId xmlns:a16="http://schemas.microsoft.com/office/drawing/2014/main" val="216666445"/>
                      </a:ext>
                    </a:extLst>
                  </a:tr>
                  <a:tr h="457200">
                    <a:tc>
                      <a:txBody>
                        <a:bodyPr/>
                        <a:lstStyle/>
                        <a:p>
                          <a:pPr>
                            <a:lnSpc>
                              <a:spcPct val="150000"/>
                            </a:lnSpc>
                          </a:pPr>
                          <a:r>
                            <a:rPr lang="en-US" sz="1600" b="1" dirty="0"/>
                            <a:t>Light Ant</a:t>
                          </a:r>
                        </a:p>
                      </a:txBody>
                      <a:tcPr/>
                    </a:tc>
                    <a:tc>
                      <a:txBody>
                        <a:bodyPr/>
                        <a:lstStyle/>
                        <a:p>
                          <a:endParaRPr lang="en-US"/>
                        </a:p>
                      </a:txBody>
                      <a:tcPr>
                        <a:blipFill>
                          <a:blip r:embed="rId2"/>
                          <a:stretch>
                            <a:fillRect l="-127603" t="-189333" r="-158354" b="-6667"/>
                          </a:stretch>
                        </a:blipFill>
                      </a:tcPr>
                    </a:tc>
                    <a:tc>
                      <a:txBody>
                        <a:bodyPr/>
                        <a:lstStyle/>
                        <a:p>
                          <a:endParaRPr lang="en-US"/>
                        </a:p>
                      </a:txBody>
                      <a:tcPr>
                        <a:blipFill>
                          <a:blip r:embed="rId2"/>
                          <a:stretch>
                            <a:fillRect l="-144615" t="-189333" r="-615" b="-6667"/>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contracted unit size of the </a:t>
                </a:r>
                <a:r>
                  <a:rPr lang="en-US" sz="1600" b="1" dirty="0"/>
                  <a:t>light ant</a:t>
                </a:r>
                <a:r>
                  <a:rPr lang="en-US" sz="1600" dirty="0"/>
                  <a:t>, its numerical value for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 is a “non-fractional” number as well. And just as the speed of light is constant, so is the </a:t>
                </a:r>
                <a:r>
                  <a:rPr lang="en-US" sz="1600" b="1" dirty="0"/>
                  <a:t>light ant </a:t>
                </a:r>
                <a:r>
                  <a:rPr lang="en-US" sz="1600" dirty="0"/>
                  <a:t>(as the only true polar circumference).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speed of light (</a:t>
                </a:r>
                <a14:m>
                  <m:oMath xmlns:m="http://schemas.openxmlformats.org/officeDocument/2006/math">
                    <m:r>
                      <a:rPr lang="en-US" sz="1600" b="1" i="1" dirty="0">
                        <a:latin typeface="Cambria Math" panose="02040503050406030204" pitchFamily="18" charset="0"/>
                      </a:rPr>
                      <m:t>𝒄</m:t>
                    </m:r>
                  </m:oMath>
                </a14:m>
                <a:r>
                  <a:rPr lang="en-US" sz="1600" dirty="0"/>
                  <a:t>) values for the </a:t>
                </a:r>
                <a:r>
                  <a:rPr lang="en-US" sz="1600" b="1" dirty="0"/>
                  <a:t>gravity ant</a:t>
                </a:r>
                <a:r>
                  <a:rPr lang="en-US" sz="1600" dirty="0"/>
                  <a:t> and </a:t>
                </a:r>
                <a:r>
                  <a:rPr lang="en-US" sz="1600" b="1" dirty="0"/>
                  <a:t>light ant.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3"/>
                <a:stretch>
                  <a:fillRect l="-312" t="-144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pic>
        <p:nvPicPr>
          <p:cNvPr id="11" name="Graphic 10" descr="Ant with solid fill">
            <a:extLst>
              <a:ext uri="{FF2B5EF4-FFF2-40B4-BE49-F238E27FC236}">
                <a16:creationId xmlns:a16="http://schemas.microsoft.com/office/drawing/2014/main" id="{E6B07DB2-539C-452E-B7CB-8FDC960A920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027071">
            <a:off x="7477218" y="4103595"/>
            <a:ext cx="457200" cy="457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8B4A17-9457-4930-954C-9932A6EE8FB6}"/>
                  </a:ext>
                </a:extLst>
              </p:cNvPr>
              <p:cNvSpPr txBox="1"/>
              <p:nvPr/>
            </p:nvSpPr>
            <p:spPr>
              <a:xfrm>
                <a:off x="1557410" y="4951582"/>
                <a:ext cx="9731048" cy="852093"/>
              </a:xfrm>
              <a:prstGeom prst="rect">
                <a:avLst/>
              </a:prstGeom>
              <a:noFill/>
            </p:spPr>
            <p:txBody>
              <a:bodyPr wrap="square" rtlCol="0">
                <a:spAutoFit/>
              </a:bodyPr>
              <a:lstStyle/>
              <a:p>
                <a:r>
                  <a:rPr lang="en-US" sz="1600" dirty="0"/>
                  <a:t>Note the inverse of the speed of light:</a:t>
                </a:r>
              </a:p>
              <a:p>
                <a:endParaRPr lang="en-US" sz="1600" dirty="0"/>
              </a:p>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i="1" dirty="0">
                          <a:latin typeface="Cambria Math" panose="02040503050406030204" pitchFamily="18" charset="0"/>
                          <a:ea typeface="Cambria Math" panose="02040503050406030204" pitchFamily="18" charset="0"/>
                        </a:rPr>
                        <m:t>∙</m:t>
                      </m:r>
                      <m:sSup>
                        <m:sSupPr>
                          <m:ctrlPr>
                            <a:rPr lang="en-US" sz="1600" i="1" dirty="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m:t>
                      </m:r>
                      <m:r>
                        <a:rPr lang="en-US" sz="1600" b="0" i="1" dirty="0" smtClean="0">
                          <a:latin typeface="Cambria Math" panose="02040503050406030204" pitchFamily="18" charset="0"/>
                          <a:ea typeface="Cambria Math" panose="02040503050406030204" pitchFamily="18" charset="0"/>
                        </a:rPr>
                        <m:t>22∙</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−9</m:t>
                          </m:r>
                        </m:sup>
                      </m:sSup>
                    </m:oMath>
                  </m:oMathPara>
                </a14:m>
                <a:endParaRPr lang="en-US" sz="1600" dirty="0"/>
              </a:p>
            </p:txBody>
          </p:sp>
        </mc:Choice>
        <mc:Fallback xmlns="">
          <p:sp>
            <p:nvSpPr>
              <p:cNvPr id="9" name="TextBox 8">
                <a:extLst>
                  <a:ext uri="{FF2B5EF4-FFF2-40B4-BE49-F238E27FC236}">
                    <a16:creationId xmlns:a16="http://schemas.microsoft.com/office/drawing/2014/main" id="{218B4A17-9457-4930-954C-9932A6EE8FB6}"/>
                  </a:ext>
                </a:extLst>
              </p:cNvPr>
              <p:cNvSpPr txBox="1">
                <a:spLocks noRot="1" noChangeAspect="1" noMove="1" noResize="1" noEditPoints="1" noAdjustHandles="1" noChangeArrowheads="1" noChangeShapeType="1" noTextEdit="1"/>
              </p:cNvSpPr>
              <p:nvPr/>
            </p:nvSpPr>
            <p:spPr>
              <a:xfrm>
                <a:off x="1557410" y="4951582"/>
                <a:ext cx="9731048" cy="852093"/>
              </a:xfrm>
              <a:prstGeom prst="rect">
                <a:avLst/>
              </a:prstGeom>
              <a:blipFill>
                <a:blip r:embed="rId7"/>
                <a:stretch>
                  <a:fillRect l="-313" t="-2143"/>
                </a:stretch>
              </a:blipFill>
            </p:spPr>
            <p:txBody>
              <a:bodyPr/>
              <a:lstStyle/>
              <a:p>
                <a:r>
                  <a:rPr lang="en-US">
                    <a:noFill/>
                  </a:rPr>
                  <a:t> </a:t>
                </a:r>
              </a:p>
            </p:txBody>
          </p:sp>
        </mc:Fallback>
      </mc:AlternateContent>
    </p:spTree>
    <p:extLst>
      <p:ext uri="{BB962C8B-B14F-4D97-AF65-F5344CB8AC3E}">
        <p14:creationId xmlns:p14="http://schemas.microsoft.com/office/powerpoint/2010/main" val="13565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Meters (m)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𝟎𝟓𝟓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𝟎𝟏𝟕</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𝟗𝟔𝟐</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Meters (m)</a:t>
                          </a:r>
                        </a:p>
                      </a:txBody>
                      <a:tcPr/>
                    </a:tc>
                    <a:tc>
                      <a:txBody>
                        <a:bodyPr/>
                        <a:lstStyle/>
                        <a:p>
                          <a:endParaRPr lang="en-US"/>
                        </a:p>
                      </a:txBody>
                      <a:tcPr>
                        <a:blipFill>
                          <a:blip r:embed="rId2"/>
                          <a:stretch>
                            <a:fillRect l="-84988" t="-84000" r="-197821" b="-6667"/>
                          </a:stretch>
                        </a:blipFill>
                      </a:tcPr>
                    </a:tc>
                    <a:tc>
                      <a:txBody>
                        <a:bodyPr/>
                        <a:lstStyle/>
                        <a:p>
                          <a:endParaRPr lang="en-US"/>
                        </a:p>
                      </a:txBody>
                      <a:tcPr>
                        <a:blipFill>
                          <a:blip r:embed="rId2"/>
                          <a:stretch>
                            <a:fillRect l="-191000" t="-84000" r="-104250" b="-6667"/>
                          </a:stretch>
                        </a:blipFill>
                      </a:tcPr>
                    </a:tc>
                    <a:tc>
                      <a:txBody>
                        <a:bodyPr/>
                        <a:lstStyle/>
                        <a:p>
                          <a:endParaRPr lang="en-US"/>
                        </a:p>
                      </a:txBody>
                      <a:tcPr>
                        <a:blipFill>
                          <a:blip r:embed="rId2"/>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Antediluvian vs. Current Equatorial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𝟖𝟑𝟗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𝟖𝟔𝟎</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 (a)</a:t>
                          </a:r>
                        </a:p>
                      </a:txBody>
                      <a:tcPr/>
                    </a:tc>
                    <a:tc>
                      <a:txBody>
                        <a:bodyPr/>
                        <a:lstStyle/>
                        <a:p>
                          <a:endParaRPr lang="en-US"/>
                        </a:p>
                      </a:txBody>
                      <a:tcPr>
                        <a:blipFill>
                          <a:blip r:embed="rId3"/>
                          <a:stretch>
                            <a:fillRect l="-84988" t="-84000" r="-197821" b="-6667"/>
                          </a:stretch>
                        </a:blipFill>
                      </a:tcPr>
                    </a:tc>
                    <a:tc>
                      <a:txBody>
                        <a:bodyPr/>
                        <a:lstStyle/>
                        <a:p>
                          <a:endParaRPr lang="en-US"/>
                        </a:p>
                      </a:txBody>
                      <a:tcPr>
                        <a:blipFill>
                          <a:blip r:embed="rId3"/>
                          <a:stretch>
                            <a:fillRect l="-191000" t="-84000" r="-104250" b="-6667"/>
                          </a:stretch>
                        </a:blipFill>
                      </a:tcPr>
                    </a:tc>
                    <a:tc>
                      <a:txBody>
                        <a:bodyPr/>
                        <a:lstStyle/>
                        <a:p>
                          <a:endParaRPr lang="en-US"/>
                        </a:p>
                      </a:txBody>
                      <a:tcPr>
                        <a:blipFill>
                          <a:blip r:embed="rId3"/>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Antediluvian vs. current equatorial circumference of the Earth in </a:t>
            </a:r>
            <a:r>
              <a:rPr lang="en-US" sz="1600" b="1" dirty="0"/>
              <a:t>meters</a:t>
            </a:r>
            <a:r>
              <a:rPr lang="en-US" sz="1600" dirty="0"/>
              <a:t> (current axis position). A significant </a:t>
            </a:r>
            <a:r>
              <a:rPr lang="en-US" sz="1600" b="1" dirty="0"/>
              <a:t>rise in sea levels </a:t>
            </a:r>
            <a:r>
              <a:rPr lang="en-US" sz="1600" dirty="0"/>
              <a:t>can account for the difference.</a:t>
            </a:r>
          </a:p>
        </p:txBody>
      </p:sp>
      <p:sp>
        <p:nvSpPr>
          <p:cNvPr id="17" name="TextBox 16">
            <a:extLst>
              <a:ext uri="{FF2B5EF4-FFF2-40B4-BE49-F238E27FC236}">
                <a16:creationId xmlns:a16="http://schemas.microsoft.com/office/drawing/2014/main" id="{E7398256-9799-4A8F-BB15-21BF9F85F1CD}"/>
              </a:ext>
            </a:extLst>
          </p:cNvPr>
          <p:cNvSpPr txBox="1"/>
          <p:nvPr/>
        </p:nvSpPr>
        <p:spPr>
          <a:xfrm>
            <a:off x="1569058" y="3591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circumference of the Earth in </a:t>
            </a:r>
            <a:r>
              <a:rPr lang="en-US" sz="1600" b="1" dirty="0"/>
              <a:t>gravity ants </a:t>
            </a:r>
            <a:r>
              <a:rPr lang="en-US" sz="1600" dirty="0"/>
              <a:t>(current axis position).</a:t>
            </a:r>
          </a:p>
        </p:txBody>
      </p:sp>
    </p:spTree>
    <p:extLst>
      <p:ext uri="{BB962C8B-B14F-4D97-AF65-F5344CB8AC3E}">
        <p14:creationId xmlns:p14="http://schemas.microsoft.com/office/powerpoint/2010/main" val="159874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Ants to Sacred Cubits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65589-FE91-4F94-8146-B5A7F2137CA2}"/>
                  </a:ext>
                </a:extLst>
              </p:cNvPr>
              <p:cNvSpPr txBox="1"/>
              <p:nvPr/>
            </p:nvSpPr>
            <p:spPr>
              <a:xfrm>
                <a:off x="1569058" y="4668628"/>
                <a:ext cx="9777014" cy="238749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of the Earth (current axis position) is </a:t>
                </a:r>
                <a14:m>
                  <m:oMath xmlns:m="http://schemas.openxmlformats.org/officeDocument/2006/math">
                    <m:r>
                      <a:rPr lang="en-US" sz="1600" b="1" i="1" dirty="0" smtClean="0">
                        <a:latin typeface="Cambria Math" panose="02040503050406030204" pitchFamily="18" charset="0"/>
                      </a:rPr>
                      <m:t>𝟓𝟗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𝟖𝟔𝟎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which is a radius of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value is equal to the </a:t>
                </a:r>
                <a:r>
                  <a:rPr lang="en-US" sz="1600" b="1" dirty="0"/>
                  <a:t>gravity ant</a:t>
                </a:r>
                <a:r>
                  <a:rPr lang="en-US" sz="1600" dirty="0"/>
                  <a:t>-to-</a:t>
                </a:r>
                <a:r>
                  <a:rPr lang="en-US" sz="1600" b="1" dirty="0"/>
                  <a:t>sacred cubit </a:t>
                </a:r>
                <a:r>
                  <a:rPr lang="en-US" sz="1600" dirty="0"/>
                  <a:t>ratio of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0" i="1" dirty="0" smtClean="0">
                        <a:latin typeface="Cambria Math" panose="02040503050406030204" pitchFamily="18" charset="0"/>
                      </a:rPr>
                      <m:t> </m:t>
                    </m:r>
                  </m:oMath>
                </a14:m>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𝟗𝟓𝟐𝟑𝟖𝟎𝟗𝟓𝟐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×1,000,000)</m:t>
                      </m:r>
                      <m:r>
                        <a:rPr lang="en-US" sz="1600" b="1" i="1" dirty="0" smtClean="0">
                          <a:latin typeface="Cambria Math" panose="02040503050406030204" pitchFamily="18" charset="0"/>
                        </a:rPr>
                        <m:t>=</m:t>
                      </m:r>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𝟓𝟐𝟑</m:t>
                      </m:r>
                      <m:r>
                        <a:rPr lang="en-US" sz="1600" b="1" i="1" dirty="0">
                          <a:latin typeface="Cambria Math" panose="02040503050406030204" pitchFamily="18" charset="0"/>
                        </a:rPr>
                        <m:t>,</m:t>
                      </m:r>
                      <m:r>
                        <a:rPr lang="en-US" sz="1600" b="1" i="1" dirty="0">
                          <a:latin typeface="Cambria Math" panose="02040503050406030204" pitchFamily="18" charset="0"/>
                        </a:rPr>
                        <m:t>𝟖𝟎𝟗</m:t>
                      </m:r>
                      <m:r>
                        <a:rPr lang="en-US" sz="1600" b="1" i="1" dirty="0">
                          <a:latin typeface="Cambria Math" panose="02040503050406030204" pitchFamily="18" charset="0"/>
                        </a:rPr>
                        <m:t>.</m:t>
                      </m:r>
                      <m:r>
                        <a:rPr lang="en-US" sz="1600" b="1" i="1" dirty="0">
                          <a:latin typeface="Cambria Math" panose="02040503050406030204" pitchFamily="18" charset="0"/>
                        </a:rPr>
                        <m:t>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𝟑𝟓𝟔</m:t>
                      </m:r>
                      <m:r>
                        <a:rPr lang="en-US" sz="1600" b="1" i="1" dirty="0">
                          <a:latin typeface="Cambria Math" panose="02040503050406030204" pitchFamily="18" charset="0"/>
                        </a:rPr>
                        <m:t>,</m:t>
                      </m:r>
                      <m:r>
                        <a:rPr lang="en-US" sz="1600" b="1" i="1" dirty="0">
                          <a:latin typeface="Cambria Math" panose="02040503050406030204" pitchFamily="18" charset="0"/>
                        </a:rPr>
                        <m:t>𝟕𝟑𝟏</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𝑚</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r>
                        <a:rPr lang="en-US" sz="1600" b="0" i="1" dirty="0" smtClean="0">
                          <a:latin typeface="Cambria Math" panose="02040503050406030204" pitchFamily="18" charset="0"/>
                        </a:rPr>
                        <m:t>)</m:t>
                      </m:r>
                    </m:oMath>
                  </m:oMathPara>
                </a14:m>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𝟕𝟑𝟏</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m:t>
                      </m:r>
                      <m:r>
                        <a:rPr lang="en-US" sz="1600" i="1" dirty="0" smtClean="0">
                          <a:latin typeface="Cambria Math" panose="02040503050406030204" pitchFamily="18" charset="0"/>
                        </a:rPr>
                        <m:t>=</m:t>
                      </m:r>
                      <m:r>
                        <a:rPr lang="en-US" sz="1600" b="1" i="1" dirty="0" smtClean="0">
                          <a:latin typeface="Cambria Math" panose="02040503050406030204" pitchFamily="18" charset="0"/>
                        </a:rPr>
                        <m:t>𝑪𝒖𝒓𝒓𝒆𝒏𝒕</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𝟐𝟎𝟐𝟐</m:t>
                          </m:r>
                        </m:e>
                      </m:d>
                      <m:r>
                        <a:rPr lang="en-US" sz="1600" b="1" i="1" dirty="0" smtClean="0">
                          <a:latin typeface="Cambria Math" panose="02040503050406030204" pitchFamily="18" charset="0"/>
                        </a:rPr>
                        <m:t> </m:t>
                      </m:r>
                      <m:r>
                        <a:rPr lang="en-US" sz="1600" b="1" i="1" dirty="0" smtClean="0">
                          <a:latin typeface="Cambria Math" panose="02040503050406030204" pitchFamily="18" charset="0"/>
                        </a:rPr>
                        <m:t>𝑷𝒐𝒍𝒂𝒓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𝑹𝒂𝒅𝒊𝒖𝒔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𝒐𝒇</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𝑬𝒂𝒓𝒕𝒉</m:t>
                      </m:r>
                    </m:oMath>
                  </m:oMathPara>
                </a14:m>
                <a:endParaRPr lang="en-US" sz="1600" b="1" dirty="0"/>
              </a:p>
            </p:txBody>
          </p:sp>
        </mc:Choice>
        <mc:Fallback xmlns="">
          <p:sp>
            <p:nvSpPr>
              <p:cNvPr id="8" name="TextBox 7">
                <a:extLst>
                  <a:ext uri="{FF2B5EF4-FFF2-40B4-BE49-F238E27FC236}">
                    <a16:creationId xmlns:a16="http://schemas.microsoft.com/office/drawing/2014/main" id="{37965589-FE91-4F94-8146-B5A7F2137CA2}"/>
                  </a:ext>
                </a:extLst>
              </p:cNvPr>
              <p:cNvSpPr txBox="1">
                <a:spLocks noRot="1" noChangeAspect="1" noMove="1" noResize="1" noEditPoints="1" noAdjustHandles="1" noChangeArrowheads="1" noChangeShapeType="1" noTextEdit="1"/>
              </p:cNvSpPr>
              <p:nvPr/>
            </p:nvSpPr>
            <p:spPr>
              <a:xfrm>
                <a:off x="1569058" y="4668628"/>
                <a:ext cx="9777014" cy="2387491"/>
              </a:xfrm>
              <a:prstGeom prst="rect">
                <a:avLst/>
              </a:prstGeom>
              <a:blipFill>
                <a:blip r:embed="rId2"/>
                <a:stretch>
                  <a:fillRect l="-312" t="-6138" r="-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338228">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m:t>
                                </m:r>
                                <m:r>
                                  <a:rPr lang="en-US" sz="1400" b="1" i="1" dirty="0" smtClean="0">
                                    <a:latin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𝒂</m:t>
                                </m:r>
                              </m:oMath>
                            </m:oMathPara>
                          </a14:m>
                          <a:endParaRPr lang="en-US" sz="1400" b="1" dirty="0"/>
                        </a:p>
                      </a:txBody>
                      <a:tcPr/>
                    </a:tc>
                    <a:extLst>
                      <a:ext uri="{0D108BD9-81ED-4DB2-BD59-A6C34878D82A}">
                        <a16:rowId xmlns:a16="http://schemas.microsoft.com/office/drawing/2014/main" val="2336781587"/>
                      </a:ext>
                    </a:extLst>
                  </a:tr>
                  <a:tr h="268593">
                    <a:tc>
                      <a:txBody>
                        <a:bodyPr/>
                        <a:lstStyle/>
                        <a:p>
                          <a:pPr>
                            <a:lnSpc>
                              <a:spcPct val="150000"/>
                            </a:lnSpc>
                          </a:pPr>
                          <a:r>
                            <a:rPr lang="en-US" sz="1400" b="1" dirty="0"/>
                            <a:t>Sacred Cubit (sc)</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𝒔𝒄</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518160">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Gravity Ant (a)</a:t>
                          </a:r>
                        </a:p>
                      </a:txBody>
                      <a:tcPr/>
                    </a:tc>
                    <a:tc>
                      <a:txBody>
                        <a:bodyPr/>
                        <a:lstStyle/>
                        <a:p>
                          <a:endParaRPr lang="en-US"/>
                        </a:p>
                      </a:txBody>
                      <a:tcPr>
                        <a:blipFill>
                          <a:blip r:embed="rId3"/>
                          <a:stretch>
                            <a:fillRect l="-85106" t="-126471" r="-100355" b="-102941"/>
                          </a:stretch>
                        </a:blipFill>
                      </a:tcPr>
                    </a:tc>
                    <a:tc>
                      <a:txBody>
                        <a:bodyPr/>
                        <a:lstStyle/>
                        <a:p>
                          <a:endParaRPr lang="en-US"/>
                        </a:p>
                      </a:txBody>
                      <a:tcPr>
                        <a:blipFill>
                          <a:blip r:embed="rId3"/>
                          <a:stretch>
                            <a:fillRect l="-185765" t="-126471" r="-712"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1" dirty="0"/>
                            <a:t>Sacred Cubit (sc)</a:t>
                          </a:r>
                        </a:p>
                      </a:txBody>
                      <a:tcPr/>
                    </a:tc>
                    <a:tc>
                      <a:txBody>
                        <a:bodyPr/>
                        <a:lstStyle/>
                        <a:p>
                          <a:endParaRPr lang="en-US"/>
                        </a:p>
                      </a:txBody>
                      <a:tcPr>
                        <a:blipFill>
                          <a:blip r:embed="rId3"/>
                          <a:stretch>
                            <a:fillRect l="-85106" t="-226471" r="-100355" b="-2941"/>
                          </a:stretch>
                        </a:blipFill>
                      </a:tcPr>
                    </a:tc>
                    <a:tc>
                      <a:txBody>
                        <a:bodyPr/>
                        <a:lstStyle/>
                        <a:p>
                          <a:endParaRPr lang="en-US"/>
                        </a:p>
                      </a:txBody>
                      <a:tcPr>
                        <a:blipFill>
                          <a:blip r:embed="rId3"/>
                          <a:stretch>
                            <a:fillRect l="-185765" t="-226471" r="-712"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30573"/>
                <a:ext cx="9777014" cy="2006491"/>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antediluvian equatorial circumference of the Earth in </a:t>
                </a:r>
                <a:r>
                  <a:rPr lang="en-US" sz="1600" b="1" dirty="0"/>
                  <a:t>sacred cubits </a:t>
                </a:r>
                <a:r>
                  <a:rPr lang="en-US" sz="1600" dirty="0"/>
                  <a:t>(Yukon and Hudson Bay axis positions)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𝒔𝒄</m:t>
                    </m:r>
                  </m:oMath>
                </a14:m>
                <a:r>
                  <a:rPr lang="en-US" sz="1600" dirty="0"/>
                  <a:t>. This is its calibration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30573"/>
                <a:ext cx="9777014" cy="2006491"/>
              </a:xfrm>
              <a:prstGeom prst="rect">
                <a:avLst/>
              </a:prstGeom>
              <a:blipFill>
                <a:blip r:embed="rId4"/>
                <a:stretch>
                  <a:fillRect l="-312" t="-2121"/>
                </a:stretch>
              </a:blipFill>
            </p:spPr>
            <p:txBody>
              <a:bodyPr/>
              <a:lstStyle/>
              <a:p>
                <a:r>
                  <a:rPr lang="en-US">
                    <a:noFill/>
                  </a:rPr>
                  <a:t> </a:t>
                </a:r>
              </a:p>
            </p:txBody>
          </p:sp>
        </mc:Fallback>
      </mc:AlternateContent>
    </p:spTree>
    <p:extLst>
      <p:ext uri="{BB962C8B-B14F-4D97-AF65-F5344CB8AC3E}">
        <p14:creationId xmlns:p14="http://schemas.microsoft.com/office/powerpoint/2010/main" val="95268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347482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Hudson Bay axis position can be used to “create” measurement systems. The polar and equatorial radii at this pole location align the calibration values of both the radius-based and the circumference-based systems.</a:t>
                </a: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at the Hudson Bay axis position is used as the baseline for calibration values. Therefore, in order to create a circumference-based measurement system, simply assign the desired circumference as the calibration value.</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calibration information for a measurement system called the “</a:t>
                </a:r>
                <a14:m>
                  <m:oMath xmlns:m="http://schemas.openxmlformats.org/officeDocument/2006/math">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oMath>
                </a14:m>
                <a:r>
                  <a:rPr lang="en-US" sz="1600" dirty="0"/>
                  <a:t>” (blue ant), which is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This system will be discussed in </a:t>
                </a:r>
                <a14:m>
                  <m:oMath xmlns:m="http://schemas.openxmlformats.org/officeDocument/2006/math">
                    <m:r>
                      <a:rPr lang="en-US" sz="1600" i="1" dirty="0" smtClean="0">
                        <a:latin typeface="Cambria Math" panose="02040503050406030204" pitchFamily="18" charset="0"/>
                      </a:rPr>
                      <m:t>𝑃𝑎𝑟𝑡</m:t>
                    </m:r>
                    <m:r>
                      <a:rPr lang="en-US" sz="1600" i="1" dirty="0" smtClean="0">
                        <a:latin typeface="Cambria Math" panose="02040503050406030204" pitchFamily="18" charset="0"/>
                      </a:rPr>
                      <m:t> </m:t>
                    </m:r>
                    <m:r>
                      <a:rPr lang="en-US" sz="1600" i="1" dirty="0" smtClean="0">
                        <a:latin typeface="Cambria Math" panose="02040503050406030204" pitchFamily="18" charset="0"/>
                      </a:rPr>
                      <m:t>𝐼𝐼𝐼</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3474827"/>
              </a:xfrm>
              <a:prstGeom prst="rect">
                <a:avLst/>
              </a:prstGeom>
              <a:blipFill>
                <a:blip r:embed="rId2"/>
                <a:stretch>
                  <a:fillRect l="-312" t="-1926" r="-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304" t="-83824" r="-309726" b="-2941"/>
                          </a:stretch>
                        </a:blipFill>
                      </a:tcPr>
                    </a:tc>
                    <a:tc>
                      <a:txBody>
                        <a:bodyPr/>
                        <a:lstStyle/>
                        <a:p>
                          <a:endParaRPr lang="en-US"/>
                        </a:p>
                      </a:txBody>
                      <a:tcPr>
                        <a:blipFill>
                          <a:blip r:embed="rId3"/>
                          <a:stretch>
                            <a:fillRect l="-44595" t="-83824" r="-37703" b="-2941"/>
                          </a:stretch>
                        </a:blipFill>
                      </a:tcPr>
                    </a:tc>
                    <a:tc>
                      <a:txBody>
                        <a:bodyPr/>
                        <a:lstStyle/>
                        <a:p>
                          <a:endParaRPr lang="en-US"/>
                        </a:p>
                      </a:txBody>
                      <a:tcPr>
                        <a:blipFill>
                          <a:blip r:embed="rId3"/>
                          <a:stretch>
                            <a:fillRect l="-389091" t="-83824" r="-1455" b="-2941"/>
                          </a:stretch>
                        </a:blipFill>
                      </a:tcPr>
                    </a:tc>
                    <a:extLst>
                      <a:ext uri="{0D108BD9-81ED-4DB2-BD59-A6C34878D82A}">
                        <a16:rowId xmlns:a16="http://schemas.microsoft.com/office/drawing/2014/main" val="823510828"/>
                      </a:ext>
                    </a:extLst>
                  </a:tr>
                </a:tbl>
              </a:graphicData>
            </a:graphic>
          </p:graphicFrame>
        </mc:Fallback>
      </mc:AlternateContent>
    </p:spTree>
    <p:extLst>
      <p:ext uri="{BB962C8B-B14F-4D97-AF65-F5344CB8AC3E}">
        <p14:creationId xmlns:p14="http://schemas.microsoft.com/office/powerpoint/2010/main" val="215131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7"/>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ratio between the equatorial and polar radii (ellipticity/flattening), the polar radius (virtual) of the new created measurement system can by calculated by dividing the calibration value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7"/>
                <a:ext cx="9777014" cy="2194614"/>
              </a:xfrm>
              <a:prstGeom prst="rect">
                <a:avLst/>
              </a:prstGeom>
              <a:blipFill>
                <a:blip r:embed="rId2"/>
                <a:stretch>
                  <a:fillRect l="-312" t="-1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r>
                                  <a:rPr lang="en-US" sz="1400" b="1" i="1" dirty="0" smtClean="0">
                                    <a:latin typeface="Cambria Math" panose="02040503050406030204" pitchFamily="18" charset="0"/>
                                    <a:ea typeface="Cambria Math" panose="02040503050406030204" pitchFamily="18" charset="0"/>
                                  </a:rPr>
                                  <m:t>=</m:t>
                                </m:r>
                              </m:oMath>
                            </m:oMathPara>
                          </a14:m>
                          <a:endParaRPr lang="en-US" sz="1400" b="1"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𝟔𝟏𝟗</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𝟎𝟒𝟖</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53" t="-47500" r="-238131" b="-2500"/>
                          </a:stretch>
                        </a:blipFill>
                      </a:tcPr>
                    </a:tc>
                    <a:tc>
                      <a:txBody>
                        <a:bodyPr/>
                        <a:lstStyle/>
                        <a:p>
                          <a:endParaRPr lang="en-US"/>
                        </a:p>
                      </a:txBody>
                      <a:tcPr>
                        <a:blipFill>
                          <a:blip r:embed="rId3"/>
                          <a:stretch>
                            <a:fillRect l="-121779" t="-47500" r="-189264" b="-2500"/>
                          </a:stretch>
                        </a:blipFill>
                      </a:tcPr>
                    </a:tc>
                    <a:tc>
                      <a:txBody>
                        <a:bodyPr/>
                        <a:lstStyle/>
                        <a:p>
                          <a:endParaRPr lang="en-US"/>
                        </a:p>
                      </a:txBody>
                      <a:tcPr>
                        <a:blipFill>
                          <a:blip r:embed="rId3"/>
                          <a:stretch>
                            <a:fillRect l="-117945" t="-47500" r="-653" b="-2500"/>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9B6768-D8F6-4554-98A4-2D35A27FAE0C}"/>
                  </a:ext>
                </a:extLst>
              </p:cNvPr>
              <p:cNvSpPr txBox="1"/>
              <p:nvPr/>
            </p:nvSpPr>
            <p:spPr>
              <a:xfrm>
                <a:off x="1563272" y="4191000"/>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𝒄𝒎</m:t>
                    </m:r>
                  </m:oMath>
                </a14:m>
                <a:r>
                  <a:rPr lang="en-US" sz="1600" dirty="0"/>
                  <a:t>. This is equal to the unit of measurement determined to be used in the construction of the ancient site located at </a:t>
                </a:r>
                <a:r>
                  <a:rPr lang="en-US" sz="1600" b="1" dirty="0"/>
                  <a:t>Teotihuacan</a:t>
                </a:r>
                <a:r>
                  <a:rPr lang="en-US" sz="1600" dirty="0"/>
                  <a:t>, Mexico.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7" name="TextBox 6">
                <a:extLst>
                  <a:ext uri="{FF2B5EF4-FFF2-40B4-BE49-F238E27FC236}">
                    <a16:creationId xmlns:a16="http://schemas.microsoft.com/office/drawing/2014/main" id="{629B6768-D8F6-4554-98A4-2D35A27FAE0C}"/>
                  </a:ext>
                </a:extLst>
              </p:cNvPr>
              <p:cNvSpPr txBox="1">
                <a:spLocks noRot="1" noChangeAspect="1" noMove="1" noResize="1" noEditPoints="1" noAdjustHandles="1" noChangeArrowheads="1" noChangeShapeType="1" noTextEdit="1"/>
              </p:cNvSpPr>
              <p:nvPr/>
            </p:nvSpPr>
            <p:spPr>
              <a:xfrm>
                <a:off x="1563272" y="4191000"/>
                <a:ext cx="9777014" cy="2194614"/>
              </a:xfrm>
              <a:prstGeom prst="rect">
                <a:avLst/>
              </a:prstGeom>
              <a:blipFill>
                <a:blip r:embed="rId4"/>
                <a:stretch>
                  <a:fillRect l="-312" t="-194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9631596-D601-48B4-B078-F98A572BD41C}"/>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5"/>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55423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For radius-based systems, the calibration value can be calculated by multiplying the desired radius (virtual)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The table below demonstrates how to calculate the calibration value for a measurement system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-unit polar radius.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2347013"/>
              </a:xfrm>
              <a:prstGeom prst="rect">
                <a:avLst/>
              </a:prstGeom>
              <a:blipFill>
                <a:blip r:embed="rId2"/>
                <a:stretch>
                  <a:fillRect l="-312" t="-1818" r="-1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𝑹𝒂𝒅𝒊𝒖𝒔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𝒓𝒚𝒙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𝒓𝒚𝒙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𝟑𝟎𝟐</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62" t="-48333" r="-272703" b="-1667"/>
                          </a:stretch>
                        </a:blipFill>
                      </a:tcPr>
                    </a:tc>
                    <a:tc>
                      <a:txBody>
                        <a:bodyPr/>
                        <a:lstStyle/>
                        <a:p>
                          <a:endParaRPr lang="en-US"/>
                        </a:p>
                      </a:txBody>
                      <a:tcPr>
                        <a:blipFill>
                          <a:blip r:embed="rId3"/>
                          <a:stretch>
                            <a:fillRect l="-77959" t="-48333" r="-112041" b="-1667"/>
                          </a:stretch>
                        </a:blipFill>
                      </a:tcPr>
                    </a:tc>
                    <a:tc>
                      <a:txBody>
                        <a:bodyPr/>
                        <a:lstStyle/>
                        <a:p>
                          <a:endParaRPr lang="en-US"/>
                        </a:p>
                      </a:txBody>
                      <a:tcPr>
                        <a:blipFill>
                          <a:blip r:embed="rId3"/>
                          <a:stretch>
                            <a:fillRect l="-160000" t="-48333" r="-734" b="-1667"/>
                          </a:stretch>
                        </a:blipFill>
                      </a:tcPr>
                    </a:tc>
                    <a:extLst>
                      <a:ext uri="{0D108BD9-81ED-4DB2-BD59-A6C34878D82A}">
                        <a16:rowId xmlns:a16="http://schemas.microsoft.com/office/drawing/2014/main" val="823510828"/>
                      </a:ext>
                    </a:extLst>
                  </a:tr>
                </a:tbl>
              </a:graphicData>
            </a:graphic>
          </p:graphicFrame>
        </mc:Fallback>
      </mc:AlternateContent>
      <p:sp>
        <p:nvSpPr>
          <p:cNvPr id="7" name="TextBox 6">
            <a:extLst>
              <a:ext uri="{FF2B5EF4-FFF2-40B4-BE49-F238E27FC236}">
                <a16:creationId xmlns:a16="http://schemas.microsoft.com/office/drawing/2014/main" id="{C42B5CD7-2749-40D9-9AF5-7A3CAB1CF2F6}"/>
              </a:ext>
            </a:extLst>
          </p:cNvPr>
          <p:cNvSpPr txBox="1"/>
          <p:nvPr/>
        </p:nvSpPr>
        <p:spPr>
          <a:xfrm>
            <a:off x="1563272" y="4313729"/>
            <a:ext cx="9777014" cy="1953722"/>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Note that the calibration value (which is also the equatorial circumference) is an even or “non-fractional” number.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p:spTree>
    <p:extLst>
      <p:ext uri="{BB962C8B-B14F-4D97-AF65-F5344CB8AC3E}">
        <p14:creationId xmlns:p14="http://schemas.microsoft.com/office/powerpoint/2010/main" val="224387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Both the sacred cubit and the Olympic stadion are radius-based measurement systems. The table below demonstrates how they are “created”.</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𝑺𝒂𝒄𝒓𝒆𝒅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𝑪𝒖𝒃𝒊𝒕</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10,000,000×6.3=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 </m:t>
                                </m:r>
                                <m:r>
                                  <a:rPr lang="en-US" sz="1400" b="1" i="1" dirty="0" smtClean="0">
                                    <a:latin typeface="Cambria Math" panose="02040503050406030204" pitchFamily="18" charset="0"/>
                                  </a:rPr>
                                  <m:t>𝑶𝒍𝒚𝒎𝒑𝒊𝒄</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𝑺𝒕𝒂𝒅𝒊𝒐𝒏</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36,000,000×6.3=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𝟐𝟐𝟔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𝟖𝟎𝟎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2434586069"/>
                      </a:ext>
                    </a:extLst>
                  </a:tr>
                </a:tbl>
              </a:graphicData>
            </a:graphic>
          </p:graphicFrame>
        </mc:Choice>
        <mc:Fallback xmlns="">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518160">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731520">
                    <a:tc>
                      <a:txBody>
                        <a:bodyPr/>
                        <a:lstStyle/>
                        <a:p>
                          <a:endParaRPr lang="en-US"/>
                        </a:p>
                      </a:txBody>
                      <a:tcPr>
                        <a:blipFill>
                          <a:blip r:embed="rId2"/>
                          <a:stretch>
                            <a:fillRect l="-304" t="-71074" r="-310030" b="-100826"/>
                          </a:stretch>
                        </a:blipFill>
                      </a:tcPr>
                    </a:tc>
                    <a:tc>
                      <a:txBody>
                        <a:bodyPr/>
                        <a:lstStyle/>
                        <a:p>
                          <a:endParaRPr lang="en-US"/>
                        </a:p>
                      </a:txBody>
                      <a:tcPr>
                        <a:blipFill>
                          <a:blip r:embed="rId2"/>
                          <a:stretch>
                            <a:fillRect l="-68607" t="-71074" r="-112058" b="-100826"/>
                          </a:stretch>
                        </a:blipFill>
                      </a:tcPr>
                    </a:tc>
                    <a:tc>
                      <a:txBody>
                        <a:bodyPr/>
                        <a:lstStyle/>
                        <a:p>
                          <a:endParaRPr lang="en-US"/>
                        </a:p>
                      </a:txBody>
                      <a:tcPr>
                        <a:blipFill>
                          <a:blip r:embed="rId2"/>
                          <a:stretch>
                            <a:fillRect l="-151589" t="-71074" r="-748" b="-100826"/>
                          </a:stretch>
                        </a:blipFill>
                      </a:tcPr>
                    </a:tc>
                    <a:extLst>
                      <a:ext uri="{0D108BD9-81ED-4DB2-BD59-A6C34878D82A}">
                        <a16:rowId xmlns:a16="http://schemas.microsoft.com/office/drawing/2014/main" val="823510828"/>
                      </a:ext>
                    </a:extLst>
                  </a:tr>
                  <a:tr h="731520">
                    <a:tc>
                      <a:txBody>
                        <a:bodyPr/>
                        <a:lstStyle/>
                        <a:p>
                          <a:endParaRPr lang="en-US"/>
                        </a:p>
                      </a:txBody>
                      <a:tcPr>
                        <a:blipFill>
                          <a:blip r:embed="rId2"/>
                          <a:stretch>
                            <a:fillRect l="-304" t="-172500" r="-310030" b="-1667"/>
                          </a:stretch>
                        </a:blipFill>
                      </a:tcPr>
                    </a:tc>
                    <a:tc>
                      <a:txBody>
                        <a:bodyPr/>
                        <a:lstStyle/>
                        <a:p>
                          <a:endParaRPr lang="en-US"/>
                        </a:p>
                      </a:txBody>
                      <a:tcPr>
                        <a:blipFill>
                          <a:blip r:embed="rId2"/>
                          <a:stretch>
                            <a:fillRect l="-68607" t="-172500" r="-112058" b="-1667"/>
                          </a:stretch>
                        </a:blipFill>
                      </a:tcPr>
                    </a:tc>
                    <a:tc>
                      <a:txBody>
                        <a:bodyPr/>
                        <a:lstStyle/>
                        <a:p>
                          <a:endParaRPr lang="en-US"/>
                        </a:p>
                      </a:txBody>
                      <a:tcPr>
                        <a:blipFill>
                          <a:blip r:embed="rId2"/>
                          <a:stretch>
                            <a:fillRect l="-151589" t="-172500" r="-748" b="-1667"/>
                          </a:stretch>
                        </a:blipFill>
                      </a:tcPr>
                    </a:tc>
                    <a:extLst>
                      <a:ext uri="{0D108BD9-81ED-4DB2-BD59-A6C34878D82A}">
                        <a16:rowId xmlns:a16="http://schemas.microsoft.com/office/drawing/2014/main" val="2434586069"/>
                      </a:ext>
                    </a:extLst>
                  </a:tr>
                </a:tbl>
              </a:graphicData>
            </a:graphic>
          </p:graphicFrame>
        </mc:Fallback>
      </mc:AlternateContent>
    </p:spTree>
    <p:extLst>
      <p:ext uri="{BB962C8B-B14F-4D97-AF65-F5344CB8AC3E}">
        <p14:creationId xmlns:p14="http://schemas.microsoft.com/office/powerpoint/2010/main" val="19658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The Grid</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parallel and meridian grid line layout (global grid) of the each of the pole locations. The grids illustrate how the different pole locations (axis positions) create different relative positions of the same geological locations.</a:t>
            </a:r>
          </a:p>
        </p:txBody>
      </p:sp>
    </p:spTree>
    <p:extLst>
      <p:ext uri="{BB962C8B-B14F-4D97-AF65-F5344CB8AC3E}">
        <p14:creationId xmlns:p14="http://schemas.microsoft.com/office/powerpoint/2010/main" val="277187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Yukon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2046753" y="2159949"/>
            <a:ext cx="8710437" cy="4366902"/>
            <a:chOff x="2046753" y="2159949"/>
            <a:chExt cx="8710437" cy="4366902"/>
          </a:xfrm>
        </p:grpSpPr>
        <p:grpSp>
          <p:nvGrpSpPr>
            <p:cNvPr id="2" name="Group 1">
              <a:extLst>
                <a:ext uri="{FF2B5EF4-FFF2-40B4-BE49-F238E27FC236}">
                  <a16:creationId xmlns:a16="http://schemas.microsoft.com/office/drawing/2014/main" id="{9AC06D4C-DCB5-4042-BD23-DC4E9F025399}"/>
                </a:ext>
              </a:extLst>
            </p:cNvPr>
            <p:cNvGrpSpPr/>
            <p:nvPr/>
          </p:nvGrpSpPr>
          <p:grpSpPr>
            <a:xfrm>
              <a:off x="2046753" y="2159949"/>
              <a:ext cx="8710437" cy="3895725"/>
              <a:chOff x="2055812" y="2505075"/>
              <a:chExt cx="8710437" cy="3895725"/>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514600"/>
                <a:ext cx="3920025" cy="38862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05075"/>
                <a:ext cx="3986037" cy="38862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183171"/>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188297"/>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39481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Hapgood proposed that within the last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the Earth has had </a:t>
                </a:r>
                <a14:m>
                  <m:oMath xmlns:m="http://schemas.openxmlformats.org/officeDocument/2006/math">
                    <m:r>
                      <a:rPr lang="en-US" sz="1600" b="1" i="1" dirty="0" smtClean="0">
                        <a:latin typeface="Cambria Math" panose="02040503050406030204" pitchFamily="18" charset="0"/>
                      </a:rPr>
                      <m:t>𝟒</m:t>
                    </m:r>
                  </m:oMath>
                </a14:m>
                <a:r>
                  <a:rPr lang="en-US" sz="1600" dirty="0"/>
                  <a:t> (four) different axis positions. In other words, the north/south poles have been in four different physical locations. The table below displays information for each location.</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r>
                            <a:rPr lang="en-US" sz="1600" b="0" i="0" kern="1200" dirty="0">
                              <a:solidFill>
                                <a:schemeClr val="dk1"/>
                              </a:solidFill>
                              <a:effectLst/>
                              <a:latin typeface="+mn-lt"/>
                              <a:ea typeface="+mn-ea"/>
                              <a:cs typeface="+mn-cs"/>
                            </a:rPr>
                            <a:t>Starting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𝟓𝟑</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𝟒𝟖</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br>
                            <a:rPr lang="en-US" sz="1600" dirty="0"/>
                          </a:br>
                          <a:r>
                            <a:rPr lang="en-US" sz="1600" b="0" i="0" kern="1200" dirty="0">
                              <a:solidFill>
                                <a:schemeClr val="dk1"/>
                              </a:solidFill>
                              <a:effectLst/>
                              <a:latin typeface="+mn-lt"/>
                              <a:ea typeface="+mn-ea"/>
                              <a:cs typeface="+mn-cs"/>
                            </a:rPr>
                            <a:t>End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𝟏𝟓</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−73°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(Norwegian Sea)</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72°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Yukon </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−135°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bl>
              </a:graphicData>
            </a:graphic>
          </p:graphicFrame>
        </mc:Choice>
        <mc:Fallback xmlns="">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4"/>
                          <a:stretch>
                            <a:fillRect l="-72931" t="-104918" r="-53015" b="-488525"/>
                          </a:stretch>
                        </a:blipFill>
                      </a:tcPr>
                    </a:tc>
                    <a:tc>
                      <a:txBody>
                        <a:bodyPr/>
                        <a:lstStyle/>
                        <a:p>
                          <a:endParaRPr lang="en-US"/>
                        </a:p>
                      </a:txBody>
                      <a:tcPr>
                        <a:blipFill>
                          <a:blip r:embed="rId4"/>
                          <a:stretch>
                            <a:fillRect l="-659358" t="-104918" r="-102139" b="-488525"/>
                          </a:stretch>
                        </a:blipFill>
                      </a:tcPr>
                    </a:tc>
                    <a:tc>
                      <a:txBody>
                        <a:bodyPr/>
                        <a:lstStyle/>
                        <a:p>
                          <a:endParaRPr lang="en-US"/>
                        </a:p>
                      </a:txBody>
                      <a:tcPr>
                        <a:blipFill>
                          <a:blip r:embed="rId4"/>
                          <a:stretch>
                            <a:fillRect l="-759358" t="-104918" r="-2139" b="-488525"/>
                          </a:stretch>
                        </a:blipFill>
                      </a:tcPr>
                    </a:tc>
                    <a:extLst>
                      <a:ext uri="{0D108BD9-81ED-4DB2-BD59-A6C34878D82A}">
                        <a16:rowId xmlns:a16="http://schemas.microsoft.com/office/drawing/2014/main" val="4104094803"/>
                      </a:ext>
                    </a:extLst>
                  </a:tr>
                  <a:tr h="579120">
                    <a:tc>
                      <a:txBody>
                        <a:bodyPr/>
                        <a:lstStyle/>
                        <a:p>
                          <a:r>
                            <a:rPr lang="en-US" sz="1600" dirty="0"/>
                            <a:t>Hudson Bay</a:t>
                          </a:r>
                        </a:p>
                      </a:txBody>
                      <a:tcPr/>
                    </a:tc>
                    <a:tc>
                      <a:txBody>
                        <a:bodyPr/>
                        <a:lstStyle/>
                        <a:p>
                          <a:endParaRPr lang="en-US"/>
                        </a:p>
                      </a:txBody>
                      <a:tcPr>
                        <a:blipFill>
                          <a:blip r:embed="rId4"/>
                          <a:stretch>
                            <a:fillRect l="-72931" t="-131579" r="-53015" b="-213684"/>
                          </a:stretch>
                        </a:blipFill>
                      </a:tcPr>
                    </a:tc>
                    <a:tc>
                      <a:txBody>
                        <a:bodyPr/>
                        <a:lstStyle/>
                        <a:p>
                          <a:endParaRPr lang="en-US"/>
                        </a:p>
                      </a:txBody>
                      <a:tcPr>
                        <a:blipFill>
                          <a:blip r:embed="rId4"/>
                          <a:stretch>
                            <a:fillRect l="-659358" t="-131579" r="-102139" b="-213684"/>
                          </a:stretch>
                        </a:blipFill>
                      </a:tcPr>
                    </a:tc>
                    <a:tc>
                      <a:txBody>
                        <a:bodyPr/>
                        <a:lstStyle/>
                        <a:p>
                          <a:endParaRPr lang="en-US"/>
                        </a:p>
                      </a:txBody>
                      <a:tcPr>
                        <a:blipFill>
                          <a:blip r:embed="rId4"/>
                          <a:stretch>
                            <a:fillRect l="-759358" t="-131579" r="-2139" b="-213684"/>
                          </a:stretch>
                        </a:blipFill>
                      </a:tcPr>
                    </a:tc>
                    <a:extLst>
                      <a:ext uri="{0D108BD9-81ED-4DB2-BD59-A6C34878D82A}">
                        <a16:rowId xmlns:a16="http://schemas.microsoft.com/office/drawing/2014/main" val="2929113401"/>
                      </a:ext>
                    </a:extLst>
                  </a:tr>
                  <a:tr h="579120">
                    <a:tc>
                      <a:txBody>
                        <a:bodyPr/>
                        <a:lstStyle/>
                        <a:p>
                          <a:r>
                            <a:rPr lang="en-US" sz="1600" dirty="0"/>
                            <a:t>Greenland (Norwegian Sea)</a:t>
                          </a:r>
                        </a:p>
                      </a:txBody>
                      <a:tcPr/>
                    </a:tc>
                    <a:tc>
                      <a:txBody>
                        <a:bodyPr/>
                        <a:lstStyle/>
                        <a:p>
                          <a:endParaRPr lang="en-US"/>
                        </a:p>
                      </a:txBody>
                      <a:tcPr>
                        <a:blipFill>
                          <a:blip r:embed="rId4"/>
                          <a:stretch>
                            <a:fillRect l="-72931" t="-229167" r="-53015" b="-111458"/>
                          </a:stretch>
                        </a:blipFill>
                      </a:tcPr>
                    </a:tc>
                    <a:tc>
                      <a:txBody>
                        <a:bodyPr/>
                        <a:lstStyle/>
                        <a:p>
                          <a:endParaRPr lang="en-US"/>
                        </a:p>
                      </a:txBody>
                      <a:tcPr>
                        <a:blipFill>
                          <a:blip r:embed="rId4"/>
                          <a:stretch>
                            <a:fillRect l="-659358" t="-229167" r="-102139" b="-111458"/>
                          </a:stretch>
                        </a:blipFill>
                      </a:tcPr>
                    </a:tc>
                    <a:tc>
                      <a:txBody>
                        <a:bodyPr/>
                        <a:lstStyle/>
                        <a:p>
                          <a:endParaRPr lang="en-US"/>
                        </a:p>
                      </a:txBody>
                      <a:tcPr>
                        <a:blipFill>
                          <a:blip r:embed="rId4"/>
                          <a:stretch>
                            <a:fillRect l="-759358" t="-229167" r="-2139" b="-111458"/>
                          </a:stretch>
                        </a:blipFill>
                      </a:tcPr>
                    </a:tc>
                    <a:extLst>
                      <a:ext uri="{0D108BD9-81ED-4DB2-BD59-A6C34878D82A}">
                        <a16:rowId xmlns:a16="http://schemas.microsoft.com/office/drawing/2014/main" val="1319071116"/>
                      </a:ext>
                    </a:extLst>
                  </a:tr>
                  <a:tr h="579120">
                    <a:tc>
                      <a:txBody>
                        <a:bodyPr/>
                        <a:lstStyle/>
                        <a:p>
                          <a:r>
                            <a:rPr lang="en-US" sz="1600" dirty="0"/>
                            <a:t>Yukon </a:t>
                          </a:r>
                        </a:p>
                      </a:txBody>
                      <a:tcPr/>
                    </a:tc>
                    <a:tc>
                      <a:txBody>
                        <a:bodyPr/>
                        <a:lstStyle/>
                        <a:p>
                          <a:endParaRPr lang="en-US"/>
                        </a:p>
                      </a:txBody>
                      <a:tcPr>
                        <a:blipFill>
                          <a:blip r:embed="rId4"/>
                          <a:stretch>
                            <a:fillRect l="-72931" t="-332632" r="-53015" b="-12632"/>
                          </a:stretch>
                        </a:blipFill>
                      </a:tcPr>
                    </a:tc>
                    <a:tc>
                      <a:txBody>
                        <a:bodyPr/>
                        <a:lstStyle/>
                        <a:p>
                          <a:endParaRPr lang="en-US"/>
                        </a:p>
                      </a:txBody>
                      <a:tcPr>
                        <a:blipFill>
                          <a:blip r:embed="rId4"/>
                          <a:stretch>
                            <a:fillRect l="-659358" t="-332632" r="-102139" b="-12632"/>
                          </a:stretch>
                        </a:blipFill>
                      </a:tcPr>
                    </a:tc>
                    <a:tc>
                      <a:txBody>
                        <a:bodyPr/>
                        <a:lstStyle/>
                        <a:p>
                          <a:endParaRPr lang="en-US"/>
                        </a:p>
                      </a:txBody>
                      <a:tcPr>
                        <a:blipFill>
                          <a:blip r:embed="rId4"/>
                          <a:stretch>
                            <a:fillRect l="-759358" t="-332632" r="-2139" b="-12632"/>
                          </a:stretch>
                        </a:blipFill>
                      </a:tcPr>
                    </a:tc>
                    <a:extLst>
                      <a:ext uri="{0D108BD9-81ED-4DB2-BD59-A6C34878D82A}">
                        <a16:rowId xmlns:a16="http://schemas.microsoft.com/office/drawing/2014/main" val="1126308500"/>
                      </a:ext>
                    </a:extLst>
                  </a:tr>
                </a:tbl>
              </a:graphicData>
            </a:graphic>
          </p:graphicFrame>
        </mc:Fallback>
      </mc:AlternateContent>
    </p:spTree>
    <p:extLst>
      <p:ext uri="{BB962C8B-B14F-4D97-AF65-F5344CB8AC3E}">
        <p14:creationId xmlns:p14="http://schemas.microsoft.com/office/powerpoint/2010/main" val="131824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09240"/>
            <a:ext cx="451516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80212" y="2209240"/>
            <a:ext cx="4308692" cy="4114800"/>
          </a:xfrm>
          <a:prstGeom prst="rect">
            <a:avLst/>
          </a:prstGeom>
        </p:spPr>
      </p:pic>
    </p:spTree>
    <p:extLst>
      <p:ext uri="{BB962C8B-B14F-4D97-AF65-F5344CB8AC3E}">
        <p14:creationId xmlns:p14="http://schemas.microsoft.com/office/powerpoint/2010/main" val="37444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15740"/>
            <a:ext cx="4515160" cy="4101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38949" y="2209240"/>
            <a:ext cx="4191217" cy="4114800"/>
          </a:xfrm>
          <a:prstGeom prst="rect">
            <a:avLst/>
          </a:prstGeom>
        </p:spPr>
      </p:pic>
    </p:spTree>
    <p:extLst>
      <p:ext uri="{BB962C8B-B14F-4D97-AF65-F5344CB8AC3E}">
        <p14:creationId xmlns:p14="http://schemas.microsoft.com/office/powerpoint/2010/main" val="16284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Hudson Bay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874837" y="2218545"/>
            <a:ext cx="8998337" cy="4496580"/>
            <a:chOff x="1903412" y="2132820"/>
            <a:chExt cx="8998337"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03412" y="2132820"/>
              <a:ext cx="8998337" cy="4114800"/>
              <a:chOff x="1912471" y="2477946"/>
              <a:chExt cx="8998337"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2471" y="2477946"/>
                <a:ext cx="4348853"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36871" y="2477946"/>
                <a:ext cx="4273937" cy="41148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9101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18545"/>
            <a:ext cx="8886123" cy="4114800"/>
            <a:chOff x="2007327" y="2477946"/>
            <a:chExt cx="8886123"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477946"/>
              <a:ext cx="415914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477946"/>
              <a:ext cx="4239221" cy="4114800"/>
            </a:xfrm>
            <a:prstGeom prst="rect">
              <a:avLst/>
            </a:prstGeom>
          </p:spPr>
        </p:pic>
      </p:grpSp>
    </p:spTree>
    <p:extLst>
      <p:ext uri="{BB962C8B-B14F-4D97-AF65-F5344CB8AC3E}">
        <p14:creationId xmlns:p14="http://schemas.microsoft.com/office/powerpoint/2010/main" val="425730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72612"/>
            <a:ext cx="8886123" cy="4006666"/>
            <a:chOff x="2007327" y="2532013"/>
            <a:chExt cx="8886123" cy="4006666"/>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532013"/>
              <a:ext cx="4159140" cy="4006666"/>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552825"/>
              <a:ext cx="4239221" cy="3965042"/>
            </a:xfrm>
            <a:prstGeom prst="rect">
              <a:avLst/>
            </a:prstGeom>
          </p:spPr>
        </p:pic>
      </p:grpSp>
    </p:spTree>
    <p:extLst>
      <p:ext uri="{BB962C8B-B14F-4D97-AF65-F5344CB8AC3E}">
        <p14:creationId xmlns:p14="http://schemas.microsoft.com/office/powerpoint/2010/main" val="14315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current north and south pole locations.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4" name="Group 3">
            <a:extLst>
              <a:ext uri="{FF2B5EF4-FFF2-40B4-BE49-F238E27FC236}">
                <a16:creationId xmlns:a16="http://schemas.microsoft.com/office/drawing/2014/main" id="{7C2C5B69-1446-43FE-AD81-A5B404C514D6}"/>
              </a:ext>
            </a:extLst>
          </p:cNvPr>
          <p:cNvGrpSpPr/>
          <p:nvPr/>
        </p:nvGrpSpPr>
        <p:grpSpPr>
          <a:xfrm>
            <a:off x="1751012" y="2209800"/>
            <a:ext cx="9324790" cy="3926114"/>
            <a:chOff x="1646422" y="2246085"/>
            <a:chExt cx="9324790" cy="392611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646422" y="2246085"/>
              <a:ext cx="4572000" cy="3926114"/>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05308" y="2246085"/>
              <a:ext cx="4165904" cy="3926114"/>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562248" y="6383923"/>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497908" y="6383923"/>
            <a:ext cx="732893" cy="338554"/>
          </a:xfrm>
          <a:prstGeom prst="rect">
            <a:avLst/>
          </a:prstGeom>
          <a:noFill/>
        </p:spPr>
        <p:txBody>
          <a:bodyPr wrap="none" rtlCol="0">
            <a:spAutoFit/>
          </a:bodyPr>
          <a:lstStyle/>
          <a:p>
            <a:r>
              <a:rPr lang="en-US" sz="1600" b="1" dirty="0"/>
              <a:t>South</a:t>
            </a:r>
            <a:endParaRPr lang="en-US" b="1" dirty="0"/>
          </a:p>
        </p:txBody>
      </p:sp>
    </p:spTree>
    <p:extLst>
      <p:ext uri="{BB962C8B-B14F-4D97-AF65-F5344CB8AC3E}">
        <p14:creationId xmlns:p14="http://schemas.microsoft.com/office/powerpoint/2010/main" val="37968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current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63163" y="2209800"/>
            <a:ext cx="9377690" cy="4114800"/>
            <a:chOff x="1848422" y="2394447"/>
            <a:chExt cx="937769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48422" y="2394447"/>
              <a:ext cx="4310225"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66557" y="2394447"/>
              <a:ext cx="4459555" cy="4114800"/>
            </a:xfrm>
            <a:prstGeom prst="rect">
              <a:avLst/>
            </a:prstGeom>
          </p:spPr>
        </p:pic>
      </p:grpSp>
    </p:spTree>
    <p:extLst>
      <p:ext uri="{BB962C8B-B14F-4D97-AF65-F5344CB8AC3E}">
        <p14:creationId xmlns:p14="http://schemas.microsoft.com/office/powerpoint/2010/main" val="71449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Norwegian Sea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930904" y="2218545"/>
            <a:ext cx="8942270" cy="4496580"/>
            <a:chOff x="1959479" y="2132820"/>
            <a:chExt cx="8942270"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59479" y="2132820"/>
              <a:ext cx="8942270" cy="4114800"/>
              <a:chOff x="1968538" y="2477946"/>
              <a:chExt cx="894227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968538" y="2477946"/>
                <a:ext cx="4236719"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36871" y="2496488"/>
                <a:ext cx="4273937" cy="4077716"/>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5369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Norwegian Sea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72322" y="2209800"/>
            <a:ext cx="9352335" cy="4114800"/>
            <a:chOff x="1857581" y="2394447"/>
            <a:chExt cx="935233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57581" y="2394447"/>
              <a:ext cx="429190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2752" y="2394447"/>
              <a:ext cx="4427164" cy="4114800"/>
            </a:xfrm>
            <a:prstGeom prst="rect">
              <a:avLst/>
            </a:prstGeom>
          </p:spPr>
        </p:pic>
      </p:grpSp>
    </p:spTree>
    <p:extLst>
      <p:ext uri="{BB962C8B-B14F-4D97-AF65-F5344CB8AC3E}">
        <p14:creationId xmlns:p14="http://schemas.microsoft.com/office/powerpoint/2010/main" val="80212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96266" y="2209800"/>
            <a:ext cx="9215114" cy="4114800"/>
            <a:chOff x="1881525" y="2394447"/>
            <a:chExt cx="921511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81525" y="2394447"/>
              <a:ext cx="4244018"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394447"/>
              <a:ext cx="4200610" cy="4114800"/>
            </a:xfrm>
            <a:prstGeom prst="rect">
              <a:avLst/>
            </a:prstGeom>
          </p:spPr>
        </p:pic>
      </p:grpSp>
    </p:spTree>
    <p:extLst>
      <p:ext uri="{BB962C8B-B14F-4D97-AF65-F5344CB8AC3E}">
        <p14:creationId xmlns:p14="http://schemas.microsoft.com/office/powerpoint/2010/main" val="11679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Proposed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3"/>
          <a:srcRect/>
          <a:stretch/>
        </p:blipFill>
        <p:spPr>
          <a:xfrm>
            <a:off x="3339886" y="1664276"/>
            <a:ext cx="5509052" cy="4782299"/>
          </a:xfrm>
          <a:prstGeom prst="rect">
            <a:avLst/>
          </a:prstGeom>
        </p:spPr>
      </p:pic>
    </p:spTree>
    <p:extLst>
      <p:ext uri="{BB962C8B-B14F-4D97-AF65-F5344CB8AC3E}">
        <p14:creationId xmlns:p14="http://schemas.microsoft.com/office/powerpoint/2010/main" val="12009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06804" y="2209800"/>
            <a:ext cx="9204576" cy="4114800"/>
            <a:chOff x="1892063" y="2394447"/>
            <a:chExt cx="9204576"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2063" y="2394447"/>
              <a:ext cx="4222941"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442860"/>
              <a:ext cx="4200610" cy="4017974"/>
            </a:xfrm>
            <a:prstGeom prst="rect">
              <a:avLst/>
            </a:prstGeom>
          </p:spPr>
        </p:pic>
      </p:grpSp>
    </p:spTree>
    <p:extLst>
      <p:ext uri="{BB962C8B-B14F-4D97-AF65-F5344CB8AC3E}">
        <p14:creationId xmlns:p14="http://schemas.microsoft.com/office/powerpoint/2010/main" val="11868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209800"/>
            <a:ext cx="9137505" cy="4114800"/>
            <a:chOff x="1913171" y="2394447"/>
            <a:chExt cx="913750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394447"/>
              <a:ext cx="4180724"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442860"/>
              <a:ext cx="4108685" cy="4017974"/>
            </a:xfrm>
            <a:prstGeom prst="rect">
              <a:avLst/>
            </a:prstGeom>
          </p:spPr>
        </p:pic>
      </p:grpSp>
    </p:spTree>
    <p:extLst>
      <p:ext uri="{BB962C8B-B14F-4D97-AF65-F5344CB8AC3E}">
        <p14:creationId xmlns:p14="http://schemas.microsoft.com/office/powerpoint/2010/main" val="2178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visual resemblance of the grid overlays to illustrations of </a:t>
            </a:r>
            <a:r>
              <a:rPr lang="en-US" sz="1600" b="1" dirty="0"/>
              <a:t>theoretical</a:t>
            </a:r>
            <a:r>
              <a:rPr lang="en-US" sz="1600" dirty="0"/>
              <a:t> Earth energy/ley lines.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14426" y="2209800"/>
            <a:ext cx="9163424" cy="4114800"/>
            <a:chOff x="1899685" y="2394447"/>
            <a:chExt cx="916342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9685" y="2394447"/>
              <a:ext cx="420769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929559" y="2442860"/>
              <a:ext cx="4133550" cy="4017974"/>
            </a:xfrm>
            <a:prstGeom prst="rect">
              <a:avLst/>
            </a:prstGeom>
          </p:spPr>
        </p:pic>
      </p:grpSp>
      <p:grpSp>
        <p:nvGrpSpPr>
          <p:cNvPr id="4" name="Group 3">
            <a:extLst>
              <a:ext uri="{FF2B5EF4-FFF2-40B4-BE49-F238E27FC236}">
                <a16:creationId xmlns:a16="http://schemas.microsoft.com/office/drawing/2014/main" id="{8C2ABC57-870B-48A2-A8C8-0F1E071E05E0}"/>
              </a:ext>
            </a:extLst>
          </p:cNvPr>
          <p:cNvGrpSpPr/>
          <p:nvPr/>
        </p:nvGrpSpPr>
        <p:grpSpPr>
          <a:xfrm>
            <a:off x="2956953" y="6374451"/>
            <a:ext cx="7130309" cy="338554"/>
            <a:chOff x="2956953" y="6374451"/>
            <a:chExt cx="7130309" cy="338554"/>
          </a:xfrm>
        </p:grpSpPr>
        <p:sp>
          <p:nvSpPr>
            <p:cNvPr id="9" name="TextBox 8">
              <a:extLst>
                <a:ext uri="{FF2B5EF4-FFF2-40B4-BE49-F238E27FC236}">
                  <a16:creationId xmlns:a16="http://schemas.microsoft.com/office/drawing/2014/main" id="{CF224DE0-257E-4AD4-874A-3DCAB9952242}"/>
                </a:ext>
              </a:extLst>
            </p:cNvPr>
            <p:cNvSpPr txBox="1"/>
            <p:nvPr/>
          </p:nvSpPr>
          <p:spPr>
            <a:xfrm>
              <a:off x="2956953" y="6374451"/>
              <a:ext cx="2224583" cy="338554"/>
            </a:xfrm>
            <a:prstGeom prst="rect">
              <a:avLst/>
            </a:prstGeom>
            <a:noFill/>
          </p:spPr>
          <p:txBody>
            <a:bodyPr wrap="none" rtlCol="0">
              <a:spAutoFit/>
            </a:bodyPr>
            <a:lstStyle/>
            <a:p>
              <a:r>
                <a:rPr lang="en-US" sz="1600" b="1" dirty="0"/>
                <a:t>Tri-Pole Location Gids</a:t>
              </a:r>
              <a:endParaRPr lang="en-US" b="1" dirty="0"/>
            </a:p>
          </p:txBody>
        </p:sp>
        <p:sp>
          <p:nvSpPr>
            <p:cNvPr id="10" name="TextBox 9">
              <a:extLst>
                <a:ext uri="{FF2B5EF4-FFF2-40B4-BE49-F238E27FC236}">
                  <a16:creationId xmlns:a16="http://schemas.microsoft.com/office/drawing/2014/main" id="{507A5C8B-553D-4AC6-ABB3-8EE248C624D8}"/>
                </a:ext>
              </a:extLst>
            </p:cNvPr>
            <p:cNvSpPr txBox="1"/>
            <p:nvPr/>
          </p:nvSpPr>
          <p:spPr>
            <a:xfrm>
              <a:off x="7734887" y="6374451"/>
              <a:ext cx="2352375" cy="338554"/>
            </a:xfrm>
            <a:prstGeom prst="rect">
              <a:avLst/>
            </a:prstGeom>
            <a:noFill/>
          </p:spPr>
          <p:txBody>
            <a:bodyPr wrap="none" rtlCol="0">
              <a:spAutoFit/>
            </a:bodyPr>
            <a:lstStyle/>
            <a:p>
              <a:r>
                <a:rPr lang="en-US" sz="1600" b="1" dirty="0"/>
                <a:t>Earth Energy/Ley Lines</a:t>
              </a:r>
              <a:endParaRPr lang="en-US" b="1" dirty="0"/>
            </a:p>
          </p:txBody>
        </p:sp>
      </p:grpSp>
    </p:spTree>
    <p:extLst>
      <p:ext uri="{BB962C8B-B14F-4D97-AF65-F5344CB8AC3E}">
        <p14:creationId xmlns:p14="http://schemas.microsoft.com/office/powerpoint/2010/main" val="25437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366089"/>
            <a:ext cx="9137505" cy="3802222"/>
            <a:chOff x="1913171" y="2550736"/>
            <a:chExt cx="9137505"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550736"/>
              <a:ext cx="418072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569897"/>
              <a:ext cx="4108685" cy="3763900"/>
            </a:xfrm>
            <a:prstGeom prst="rect">
              <a:avLst/>
            </a:prstGeom>
          </p:spPr>
        </p:pic>
      </p:grpSp>
    </p:spTree>
    <p:extLst>
      <p:ext uri="{BB962C8B-B14F-4D97-AF65-F5344CB8AC3E}">
        <p14:creationId xmlns:p14="http://schemas.microsoft.com/office/powerpoint/2010/main" val="6500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45117" y="2366089"/>
            <a:ext cx="9120300" cy="3802222"/>
            <a:chOff x="1930376" y="2550736"/>
            <a:chExt cx="9120300"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0376" y="2550736"/>
              <a:ext cx="414631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600961"/>
              <a:ext cx="4108685" cy="3701772"/>
            </a:xfrm>
            <a:prstGeom prst="rect">
              <a:avLst/>
            </a:prstGeom>
          </p:spPr>
        </p:pic>
      </p:grpSp>
    </p:spTree>
    <p:extLst>
      <p:ext uri="{BB962C8B-B14F-4D97-AF65-F5344CB8AC3E}">
        <p14:creationId xmlns:p14="http://schemas.microsoft.com/office/powerpoint/2010/main" val="2895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Hudson Bay Offset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relative position of Atlantis while the north pole was in the Hudson Bay axis position. This was also the same time period (given by Plato) that Atlantis was “destroyed”. </a:t>
            </a:r>
          </a:p>
        </p:txBody>
      </p:sp>
    </p:spTree>
    <p:extLst>
      <p:ext uri="{BB962C8B-B14F-4D97-AF65-F5344CB8AC3E}">
        <p14:creationId xmlns:p14="http://schemas.microsoft.com/office/powerpoint/2010/main" val="10148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p:txBody>
          <a:bodyPr>
            <a:normAutofit/>
          </a:bodyPr>
          <a:lstStyle/>
          <a:p>
            <a:pPr indent="-246888">
              <a:lnSpc>
                <a:spcPct val="90000"/>
              </a:lnSpc>
              <a:spcAft>
                <a:spcPts val="600"/>
              </a:spcAft>
            </a:pPr>
            <a:r>
              <a:rPr lang="en-US" sz="1700" dirty="0"/>
              <a:t>The image to the left shows the location of Atlantis with the parallel and meridian grid lines of the Hudson Bay pole projected onto the surface of the Earth. </a:t>
            </a:r>
          </a:p>
          <a:p>
            <a:pPr indent="-246888">
              <a:lnSpc>
                <a:spcPct val="90000"/>
              </a:lnSpc>
              <a:spcAft>
                <a:spcPts val="600"/>
              </a:spcAft>
            </a:pPr>
            <a:r>
              <a:rPr lang="en-US" sz="1700" dirty="0"/>
              <a:t>Note that on this grid, Atlantis is located to the west of the Straits of Gibraltar. This location places Atlantis at the same relative position given by Plato.</a:t>
            </a:r>
            <a:endParaRPr lang="en-US" sz="1700" b="1" dirty="0"/>
          </a:p>
          <a:p>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104018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85000" lnSpcReduction="10000"/>
              </a:bodyPr>
              <a:lstStyle/>
              <a:p>
                <a:pPr indent="-246888">
                  <a:lnSpc>
                    <a:spcPct val="90000"/>
                  </a:lnSpc>
                  <a:spcAft>
                    <a:spcPts val="600"/>
                  </a:spcAft>
                </a:pPr>
                <a:r>
                  <a:rPr lang="en-US" sz="2000" dirty="0"/>
                  <a:t>A shift of </a:t>
                </a:r>
                <a14:m>
                  <m:oMath xmlns:m="http://schemas.openxmlformats.org/officeDocument/2006/math">
                    <m:r>
                      <a:rPr lang="en-US" sz="2000" b="1" i="1" dirty="0" smtClean="0">
                        <a:latin typeface="Cambria Math" panose="02040503050406030204" pitchFamily="18" charset="0"/>
                      </a:rPr>
                      <m:t>𝟑𝟎</m:t>
                    </m:r>
                    <m:r>
                      <a:rPr lang="en-US" sz="2000" b="1" i="1" dirty="0" smtClean="0">
                        <a:latin typeface="Cambria Math" panose="02040503050406030204" pitchFamily="18" charset="0"/>
                        <a:ea typeface="Cambria Math" panose="02040503050406030204" pitchFamily="18" charset="0"/>
                      </a:rPr>
                      <m:t>°</m:t>
                    </m:r>
                  </m:oMath>
                </a14:m>
                <a:r>
                  <a:rPr lang="en-US" sz="2000" dirty="0"/>
                  <a:t> from the current position </a:t>
                </a:r>
                <a:r>
                  <a:rPr lang="en-US" sz="2000" b="1" dirty="0"/>
                  <a:t>to</a:t>
                </a:r>
                <a:r>
                  <a:rPr lang="en-US" sz="2000" dirty="0"/>
                  <a:t> the Hudson Bay position would change (raise </a:t>
                </a:r>
                <a:r>
                  <a:rPr lang="en-US" sz="2000" b="1" dirty="0"/>
                  <a:t>and</a:t>
                </a:r>
                <a:r>
                  <a:rPr lang="en-US" sz="2000" dirty="0"/>
                  <a:t> lower) sea levels over the entire planet, as well as alter the “shape” of the shorelines. </a:t>
                </a:r>
              </a:p>
              <a:p>
                <a:pPr indent="-246888">
                  <a:lnSpc>
                    <a:spcPct val="90000"/>
                  </a:lnSpc>
                  <a:spcAft>
                    <a:spcPts val="600"/>
                  </a:spcAft>
                </a:pPr>
                <a:r>
                  <a:rPr lang="en-US" sz="2000" dirty="0"/>
                  <a:t>And because of the “relocation” of the equator, which would relocate massive amounts of water, there would be a modest adjustment made to the isostatic equilibrium between the Earth’s crust (lithosphere) and mantle.</a:t>
                </a:r>
                <a:endParaRPr lang="en-US" sz="2100" dirty="0"/>
              </a:p>
              <a:p>
                <a:pPr indent="-246888">
                  <a:lnSpc>
                    <a:spcPct val="90000"/>
                  </a:lnSpc>
                  <a:spcAft>
                    <a:spcPts val="600"/>
                  </a:spcAft>
                </a:pPr>
                <a:r>
                  <a:rPr lang="en-US" sz="2000" dirty="0"/>
                  <a:t>The gradual relocation of the polar ice sheets would also have a significant effect on global isostatic equilibrium. </a:t>
                </a:r>
              </a:p>
            </p:txBody>
          </p:sp>
        </mc:Choice>
        <mc:Fallback xmlns="">
          <p:sp>
            <p:nvSpPr>
              <p:cNvPr id="7" name="Text Placeholder 6">
                <a:extLst>
                  <a:ext uri="{FF2B5EF4-FFF2-40B4-BE49-F238E27FC236}">
                    <a16:creationId xmlns:a16="http://schemas.microsoft.com/office/drawing/2014/main" id="{3BF22CDA-23C2-4F7D-BAFE-CC4006CC4CFB}"/>
                  </a:ext>
                </a:extLst>
              </p:cNvPr>
              <p:cNvSpPr>
                <a:spLocks noGrp="1" noRot="1" noChangeAspect="1" noMove="1" noResize="1" noEditPoints="1" noAdjustHandles="1" noChangeArrowheads="1" noChangeShapeType="1" noTextEdit="1"/>
              </p:cNvSpPr>
              <p:nvPr>
                <p:ph type="body" sz="half" idx="2"/>
              </p:nvPr>
            </p:nvSpPr>
            <p:spPr>
              <a:xfrm>
                <a:off x="1074240" y="1828800"/>
                <a:ext cx="3293422" cy="4648200"/>
              </a:xfrm>
              <a:blipFill>
                <a:blip r:embed="rId2"/>
                <a:stretch>
                  <a:fillRect l="-1111" t="-1573" r="-407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4"/>
              </a:rPr>
              <a:t>https://en.wikipedia.org/wiki/Isostasy</a:t>
            </a:r>
            <a:endParaRPr lang="en-US" sz="1200" dirty="0"/>
          </a:p>
        </p:txBody>
      </p:sp>
    </p:spTree>
    <p:extLst>
      <p:ext uri="{BB962C8B-B14F-4D97-AF65-F5344CB8AC3E}">
        <p14:creationId xmlns:p14="http://schemas.microsoft.com/office/powerpoint/2010/main" val="403483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70000" lnSpcReduction="20000"/>
          </a:bodyPr>
          <a:lstStyle/>
          <a:p>
            <a:pPr indent="-246888">
              <a:spcAft>
                <a:spcPts val="600"/>
              </a:spcAft>
            </a:pPr>
            <a:r>
              <a:rPr lang="en-US" sz="2400" dirty="0"/>
              <a:t>This could raise the sea levels around the land mass of Atlantis and form an island. </a:t>
            </a:r>
          </a:p>
          <a:p>
            <a:pPr indent="-246888">
              <a:spcAft>
                <a:spcPts val="600"/>
              </a:spcAft>
            </a:pPr>
            <a:r>
              <a:rPr lang="en-US" sz="2400" dirty="0"/>
              <a:t>Moving </a:t>
            </a:r>
            <a:r>
              <a:rPr lang="en-US" sz="2400" b="1" dirty="0"/>
              <a:t>from</a:t>
            </a:r>
            <a:r>
              <a:rPr lang="en-US" sz="2400" dirty="0"/>
              <a:t> the Hudson Bay axis position would then have the opposite effect. The isostatic rebound eventually “raising” the land mass of Atlantis out of the sea and forming (or joining) the Sahara Desert, where it is currently located.</a:t>
            </a:r>
          </a:p>
          <a:p>
            <a:pPr indent="-246888">
              <a:spcAft>
                <a:spcPts val="600"/>
              </a:spcAft>
            </a:pPr>
            <a:r>
              <a:rPr lang="en-US" sz="2400" dirty="0"/>
              <a:t>A sudden and very rapid shift from the Hudson Bay position to the current position would “push” Atlantis (and massive amounts of water) towards the equator. </a:t>
            </a:r>
          </a:p>
          <a:p>
            <a:pPr indent="-246888">
              <a:spcAft>
                <a:spcPts val="600"/>
              </a:spcAft>
            </a:pPr>
            <a:endParaRPr lang="en-US"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35240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a:bodyPr>
          <a:lstStyle/>
          <a:p>
            <a:pPr indent="-246888">
              <a:lnSpc>
                <a:spcPct val="90000"/>
              </a:lnSpc>
              <a:spcAft>
                <a:spcPts val="600"/>
              </a:spcAft>
            </a:pPr>
            <a:r>
              <a:rPr lang="en-US" sz="1700" dirty="0"/>
              <a:t>This sudden movement of land and water would cause the seas to wash over the land like an enormous tsunami, causing Atlantis to (temporarily) drop below sea level. </a:t>
            </a:r>
          </a:p>
          <a:p>
            <a:pPr indent="-246888">
              <a:lnSpc>
                <a:spcPct val="90000"/>
              </a:lnSpc>
              <a:spcAft>
                <a:spcPts val="600"/>
              </a:spcAft>
            </a:pPr>
            <a:r>
              <a:rPr lang="en-US" sz="1700" dirty="0"/>
              <a:t>Therefore, Atlantis would have technically been destroyed by flooding, as opposed to by </a:t>
            </a:r>
            <a:r>
              <a:rPr lang="en-US" sz="1700"/>
              <a:t>sinking.</a:t>
            </a:r>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25847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118845" y="1811372"/>
            <a:ext cx="5951132" cy="4572000"/>
          </a:xfrm>
          <a:prstGeom prst="rect">
            <a:avLst/>
          </a:prstGeom>
        </p:spPr>
      </p:pic>
    </p:spTree>
    <p:extLst>
      <p:ext uri="{BB962C8B-B14F-4D97-AF65-F5344CB8AC3E}">
        <p14:creationId xmlns:p14="http://schemas.microsoft.com/office/powerpoint/2010/main" val="40825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The Other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locations identified as </a:t>
            </a:r>
            <a:r>
              <a:rPr lang="en-US" sz="1600" i="1" dirty="0"/>
              <a:t>Other</a:t>
            </a:r>
            <a:r>
              <a:rPr lang="en-US" sz="1600" dirty="0"/>
              <a:t> in Section II. Some of these locations closely resemble the descriptions of ancient mythological cities. This section assigns the names of these mythological cities to some of the locations identified as </a:t>
            </a:r>
            <a:r>
              <a:rPr lang="en-US" sz="1600" i="1" dirty="0"/>
              <a:t>Other</a:t>
            </a:r>
            <a:r>
              <a:rPr lang="en-US" sz="1600" dirty="0"/>
              <a:t>. However, these are “proposed” identifications and further investigation is needed.</a:t>
            </a:r>
          </a:p>
        </p:txBody>
      </p:sp>
    </p:spTree>
    <p:extLst>
      <p:ext uri="{BB962C8B-B14F-4D97-AF65-F5344CB8AC3E}">
        <p14:creationId xmlns:p14="http://schemas.microsoft.com/office/powerpoint/2010/main" val="10489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Prime Meridian Indicator</a:t>
                </a:r>
                <a:r>
                  <a:rPr lang="en-US" sz="1600" dirty="0"/>
                  <a:t> (</a:t>
                </a:r>
                <a:r>
                  <a:rPr lang="en-US" sz="1600" b="1" dirty="0"/>
                  <a:t>PMI</a:t>
                </a:r>
                <a:r>
                  <a:rPr lang="en-US" sz="1600" dirty="0"/>
                  <a:t>) is physical object that maintains a constant position relative to the active pole location. This is done in order to serve as </a:t>
                </a:r>
                <a:r>
                  <a:rPr lang="en-US" sz="1600" b="1" dirty="0"/>
                  <a:t>indicator</a:t>
                </a:r>
                <a:r>
                  <a:rPr lang="en-US" sz="1600" dirty="0"/>
                  <a:t> (or </a:t>
                </a:r>
                <a:r>
                  <a:rPr lang="en-US" sz="1600" b="1" dirty="0"/>
                  <a:t>marker</a:t>
                </a:r>
                <a:r>
                  <a:rPr lang="en-US" sz="1600" dirty="0"/>
                  <a:t>) for the </a:t>
                </a:r>
                <a:r>
                  <a:rPr lang="en-US" sz="1600" b="1" dirty="0"/>
                  <a:t>active </a:t>
                </a:r>
                <a:r>
                  <a:rPr lang="en-US" sz="1600" dirty="0"/>
                  <a:t>prime meridian. </a:t>
                </a:r>
              </a:p>
              <a:p>
                <a:pPr indent="-246888">
                  <a:lnSpc>
                    <a:spcPct val="90000"/>
                  </a:lnSpc>
                  <a:spcAft>
                    <a:spcPts val="600"/>
                  </a:spcAft>
                </a:pPr>
                <a:endParaRPr lang="en-US" sz="1600" dirty="0"/>
              </a:p>
              <a:p>
                <a:pPr indent="-246888">
                  <a:lnSpc>
                    <a:spcPct val="90000"/>
                  </a:lnSpc>
                  <a:spcAft>
                    <a:spcPts val="600"/>
                  </a:spcAft>
                </a:pPr>
                <a:r>
                  <a:rPr lang="en-US" sz="1600" dirty="0"/>
                  <a:t>This object can be located on the </a:t>
                </a:r>
                <a:r>
                  <a:rPr lang="en-US" sz="1600" b="1" dirty="0"/>
                  <a:t>surface</a:t>
                </a:r>
                <a:r>
                  <a:rPr lang="en-US" sz="1600" dirty="0"/>
                  <a:t> of the Earth, or it could be a </a:t>
                </a:r>
                <a:r>
                  <a:rPr lang="en-US" sz="1600" b="1" dirty="0"/>
                  <a:t>stellar</a:t>
                </a:r>
                <a:r>
                  <a:rPr lang="en-US" sz="1600" dirty="0"/>
                  <a:t> object such as a </a:t>
                </a:r>
                <a:r>
                  <a:rPr lang="en-US" sz="1600" b="1" dirty="0"/>
                  <a:t>star</a:t>
                </a:r>
                <a:r>
                  <a:rPr lang="en-US" sz="1600" dirty="0"/>
                  <a:t> or </a:t>
                </a:r>
                <a:r>
                  <a:rPr lang="en-US" sz="1600" b="1" dirty="0"/>
                  <a:t>satellite</a:t>
                </a:r>
                <a:r>
                  <a:rPr lang="en-US" sz="1600" dirty="0"/>
                  <a:t> in a geosynchronous orbit (natural or otherwise). </a:t>
                </a:r>
              </a:p>
              <a:p>
                <a:pPr indent="-246888">
                  <a:lnSpc>
                    <a:spcPct val="90000"/>
                  </a:lnSpc>
                  <a:spcAft>
                    <a:spcPts val="600"/>
                  </a:spcAft>
                </a:pPr>
                <a:endParaRPr lang="en-US" sz="1600" dirty="0"/>
              </a:p>
              <a:p>
                <a:pPr indent="-246888">
                  <a:lnSpc>
                    <a:spcPct val="90000"/>
                  </a:lnSpc>
                  <a:spcAft>
                    <a:spcPts val="600"/>
                  </a:spcAft>
                </a:pPr>
                <a:r>
                  <a:rPr lang="en-US" sz="1600" dirty="0"/>
                  <a:t>The same physical object can serve as a PMI for more than one pole location. Therefore, these objects </a:t>
                </a:r>
                <a:r>
                  <a:rPr lang="en-US" sz="1600" b="1" dirty="0"/>
                  <a:t>move from one location to another </a:t>
                </a:r>
                <a:r>
                  <a:rPr lang="en-US" sz="1600" dirty="0"/>
                  <a:t>during a pole transition.</a:t>
                </a:r>
              </a:p>
              <a:p>
                <a:pPr indent="-246888">
                  <a:lnSpc>
                    <a:spcPct val="90000"/>
                  </a:lnSpc>
                  <a:spcAft>
                    <a:spcPts val="600"/>
                  </a:spcAft>
                </a:pPr>
                <a:endParaRPr lang="en-US" sz="1600" dirty="0"/>
              </a:p>
              <a:p>
                <a:pPr indent="-246888">
                  <a:lnSpc>
                    <a:spcPct val="90000"/>
                  </a:lnSpc>
                  <a:spcAft>
                    <a:spcPts val="600"/>
                  </a:spcAft>
                </a:pPr>
                <a:r>
                  <a:rPr lang="en-US" sz="1600" dirty="0"/>
                  <a:t>PMIs are located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b="1" dirty="0">
                    <a:latin typeface="Cambria Math" panose="02040503050406030204" pitchFamily="18" charset="0"/>
                    <a:ea typeface="Cambria Math" panose="02040503050406030204" pitchFamily="18" charset="0"/>
                  </a:rPr>
                  <a:t>°</a:t>
                </a:r>
                <a:r>
                  <a:rPr lang="en-US" sz="1600" dirty="0"/>
                  <a:t> from each potential pole location.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5084867"/>
              </a:xfrm>
              <a:prstGeom prst="rect">
                <a:avLst/>
              </a:prstGeom>
              <a:blipFill>
                <a:blip r:embed="rId2"/>
                <a:stretch>
                  <a:fillRect l="-312" t="-838" r="-37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Prime Meridian Indicators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Graphic 3" descr="World with solid fill">
            <a:extLst>
              <a:ext uri="{FF2B5EF4-FFF2-40B4-BE49-F238E27FC236}">
                <a16:creationId xmlns:a16="http://schemas.microsoft.com/office/drawing/2014/main" id="{11CCAFBD-3390-4FD7-A905-DFC18BDE7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7212" y="5353051"/>
            <a:ext cx="914400" cy="914400"/>
          </a:xfrm>
          <a:prstGeom prst="rect">
            <a:avLst/>
          </a:prstGeom>
        </p:spPr>
      </p:pic>
    </p:spTree>
    <p:extLst>
      <p:ext uri="{BB962C8B-B14F-4D97-AF65-F5344CB8AC3E}">
        <p14:creationId xmlns:p14="http://schemas.microsoft.com/office/powerpoint/2010/main" val="201343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Locations categorized as “</a:t>
            </a:r>
            <a:r>
              <a:rPr lang="en-US" sz="1600" i="1" dirty="0"/>
              <a:t>Other</a:t>
            </a:r>
            <a:r>
              <a:rPr lang="en-US" sz="1600" dirty="0"/>
              <a:t>” will be recategorized as “</a:t>
            </a:r>
            <a:r>
              <a:rPr lang="en-US" sz="1600" b="1" i="1" dirty="0"/>
              <a:t>Lantis</a:t>
            </a:r>
            <a:r>
              <a:rPr lang="en-US" sz="1600" dirty="0"/>
              <a:t>” sites. A Lantis is a location near an active or inactive pole location. A Lantis can have </a:t>
            </a:r>
            <a:r>
              <a:rPr lang="en-US" sz="1600" b="1" dirty="0"/>
              <a:t>one or more </a:t>
            </a:r>
            <a:r>
              <a:rPr lang="en-US" sz="1600" dirty="0"/>
              <a:t>functions (which will be examined in this section). For example, some Lantis sites are inactive pole locations that indicate the </a:t>
            </a:r>
            <a:r>
              <a:rPr lang="en-US" sz="1600" b="1" dirty="0"/>
              <a:t>prime meridian</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Plant With Roots with solid fill">
            <a:extLst>
              <a:ext uri="{FF2B5EF4-FFF2-40B4-BE49-F238E27FC236}">
                <a16:creationId xmlns:a16="http://schemas.microsoft.com/office/drawing/2014/main" id="{AF29FFD7-A979-46FE-B304-765B22C96C0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08612" y="3789467"/>
            <a:ext cx="1371600" cy="1371600"/>
          </a:xfrm>
          <a:prstGeom prst="rect">
            <a:avLst/>
          </a:prstGeom>
        </p:spPr>
      </p:pic>
    </p:spTree>
    <p:extLst>
      <p:ext uri="{BB962C8B-B14F-4D97-AF65-F5344CB8AC3E}">
        <p14:creationId xmlns:p14="http://schemas.microsoft.com/office/powerpoint/2010/main" val="41875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295401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center of the Greenland probability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circular</a:t>
                </a:r>
                <a:r>
                  <a:rPr lang="en-US" sz="1600" dirty="0"/>
                  <a:t> formation to the southwest of the zone. </a:t>
                </a:r>
              </a:p>
              <a:p>
                <a:pPr indent="-246888">
                  <a:lnSpc>
                    <a:spcPct val="90000"/>
                  </a:lnSpc>
                  <a:spcAft>
                    <a:spcPts val="600"/>
                  </a:spcAft>
                </a:pPr>
                <a:endParaRPr lang="en-US" sz="1600" dirty="0"/>
              </a:p>
              <a:p>
                <a:pPr indent="-246888">
                  <a:lnSpc>
                    <a:spcPct val="90000"/>
                  </a:lnSpc>
                  <a:spcAft>
                    <a:spcPts val="600"/>
                  </a:spcAft>
                </a:pPr>
                <a:r>
                  <a:rPr lang="en-US" sz="1600" dirty="0"/>
                  <a:t>The center of the formation has the following coordinates: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2954010" cy="4686439"/>
              </a:xfrm>
              <a:prstGeom prst="rect">
                <a:avLst/>
              </a:prstGeom>
              <a:blipFill>
                <a:blip r:embed="rId2"/>
                <a:stretch>
                  <a:fillRect l="-1031" t="-910" r="-391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Probability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7" name="Group 6">
            <a:extLst>
              <a:ext uri="{FF2B5EF4-FFF2-40B4-BE49-F238E27FC236}">
                <a16:creationId xmlns:a16="http://schemas.microsoft.com/office/drawing/2014/main" id="{C992B275-35E3-48C3-9C9F-A3FF20A4820D}"/>
              </a:ext>
            </a:extLst>
          </p:cNvPr>
          <p:cNvGrpSpPr/>
          <p:nvPr/>
        </p:nvGrpSpPr>
        <p:grpSpPr>
          <a:xfrm>
            <a:off x="4722812" y="1696933"/>
            <a:ext cx="6828791" cy="4793168"/>
            <a:chOff x="4722812" y="1696933"/>
            <a:chExt cx="6828791" cy="4793168"/>
          </a:xfrm>
        </p:grpSpPr>
        <p:grpSp>
          <p:nvGrpSpPr>
            <p:cNvPr id="6" name="Group 5">
              <a:extLst>
                <a:ext uri="{FF2B5EF4-FFF2-40B4-BE49-F238E27FC236}">
                  <a16:creationId xmlns:a16="http://schemas.microsoft.com/office/drawing/2014/main" id="{91445130-43C0-4257-AAA6-C6468D5797AF}"/>
                </a:ext>
              </a:extLst>
            </p:cNvPr>
            <p:cNvGrpSpPr/>
            <p:nvPr/>
          </p:nvGrpSpPr>
          <p:grpSpPr>
            <a:xfrm>
              <a:off x="4722812" y="1696933"/>
              <a:ext cx="6828791" cy="4427834"/>
              <a:chOff x="4722812" y="1696933"/>
              <a:chExt cx="6828791" cy="442783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722812" y="1696933"/>
                <a:ext cx="6828791" cy="4427834"/>
              </a:xfrm>
              <a:prstGeom prst="rect">
                <a:avLst/>
              </a:prstGeom>
              <a:ln>
                <a:solidFill>
                  <a:schemeClr val="tx1"/>
                </a:solidFill>
              </a:ln>
            </p:spPr>
          </p:pic>
          <p:sp>
            <p:nvSpPr>
              <p:cNvPr id="2" name="Arrow: Left 1">
                <a:extLst>
                  <a:ext uri="{FF2B5EF4-FFF2-40B4-BE49-F238E27FC236}">
                    <a16:creationId xmlns:a16="http://schemas.microsoft.com/office/drawing/2014/main" id="{4B18B819-2A97-4EFD-87F5-DFD5B02E99E4}"/>
                  </a:ext>
                </a:extLst>
              </p:cNvPr>
              <p:cNvSpPr/>
              <p:nvPr/>
            </p:nvSpPr>
            <p:spPr>
              <a:xfrm>
                <a:off x="6831012" y="4699000"/>
                <a:ext cx="304800" cy="152400"/>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C3D204EC-2BEA-4C4C-B1DA-B9FC58137422}"/>
                </a:ext>
              </a:extLst>
            </p:cNvPr>
            <p:cNvGrpSpPr/>
            <p:nvPr/>
          </p:nvGrpSpPr>
          <p:grpSpPr>
            <a:xfrm>
              <a:off x="8456612" y="4267200"/>
              <a:ext cx="2619955" cy="2222901"/>
              <a:chOff x="8456612" y="4267200"/>
              <a:chExt cx="2619955" cy="2222901"/>
            </a:xfrm>
          </p:grpSpPr>
          <p:pic>
            <p:nvPicPr>
              <p:cNvPr id="9" name="Picture 8">
                <a:extLst>
                  <a:ext uri="{FF2B5EF4-FFF2-40B4-BE49-F238E27FC236}">
                    <a16:creationId xmlns:a16="http://schemas.microsoft.com/office/drawing/2014/main" id="{6C9DCD4B-F930-411E-B36A-2F398D38DAB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456612" y="4267200"/>
                <a:ext cx="2619955" cy="2222901"/>
              </a:xfrm>
              <a:prstGeom prst="rect">
                <a:avLst/>
              </a:prstGeom>
              <a:ln w="12700">
                <a:solidFill>
                  <a:schemeClr val="tx1"/>
                </a:solidFill>
              </a:ln>
            </p:spPr>
          </p:pic>
          <p:sp>
            <p:nvSpPr>
              <p:cNvPr id="10" name="Arrow: Left 9">
                <a:extLst>
                  <a:ext uri="{FF2B5EF4-FFF2-40B4-BE49-F238E27FC236}">
                    <a16:creationId xmlns:a16="http://schemas.microsoft.com/office/drawing/2014/main" id="{7018D376-4EAC-4B7E-BFA5-37A0AE90D68E}"/>
                  </a:ext>
                </a:extLst>
              </p:cNvPr>
              <p:cNvSpPr/>
              <p:nvPr/>
            </p:nvSpPr>
            <p:spPr>
              <a:xfrm>
                <a:off x="9955212" y="5269858"/>
                <a:ext cx="442623" cy="217583"/>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356196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t>
                </a:r>
                <a14:m>
                  <m:oMath xmlns:m="http://schemas.openxmlformats.org/officeDocument/2006/math">
                    <m:r>
                      <a:rPr lang="en-US" sz="1600" b="1" i="0" dirty="0" smtClean="0">
                        <a:latin typeface="Cambria Math" panose="02040503050406030204" pitchFamily="18" charset="0"/>
                      </a:rPr>
                      <m:t>𝟐𝟎𝟏𝟓</m:t>
                    </m:r>
                  </m:oMath>
                </a14:m>
                <a:r>
                  <a:rPr lang="en-US" sz="1600" dirty="0"/>
                  <a:t>, a circular structure was discovered emerging from the </a:t>
                </a:r>
                <a:r>
                  <a:rPr lang="en-US" sz="1600" b="1" dirty="0"/>
                  <a:t>Hiawatha Glacier </a:t>
                </a:r>
                <a:r>
                  <a:rPr lang="en-US" sz="1600" dirty="0"/>
                  <a:t>in Greenland. Geologists have theorized that the structure could be an impact crater from an asteroid that struck the Earth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Initial estimates were at ~</a:t>
                </a:r>
                <a14:m>
                  <m:oMath xmlns:m="http://schemas.openxmlformats.org/officeDocument/2006/math">
                    <m:r>
                      <a:rPr lang="en-US" sz="1600" b="1" i="1" dirty="0" smtClean="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1427267"/>
              </a:xfrm>
              <a:prstGeom prst="rect">
                <a:avLst/>
              </a:prstGeom>
              <a:blipFill>
                <a:blip r:embed="rId2"/>
                <a:stretch>
                  <a:fillRect l="-312" t="-29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9" name="Picture 8">
            <a:extLst>
              <a:ext uri="{FF2B5EF4-FFF2-40B4-BE49-F238E27FC236}">
                <a16:creationId xmlns:a16="http://schemas.microsoft.com/office/drawing/2014/main" id="{22B981C7-4BE7-49DD-823B-13A81A9F86E1}"/>
              </a:ext>
            </a:extLst>
          </p:cNvPr>
          <p:cNvPicPr>
            <a:picLocks noChangeAspect="1"/>
          </p:cNvPicPr>
          <p:nvPr/>
        </p:nvPicPr>
        <p:blipFill>
          <a:blip r:embed="rId4"/>
          <a:srcRect/>
          <a:stretch/>
        </p:blipFill>
        <p:spPr>
          <a:xfrm>
            <a:off x="7317613" y="2654300"/>
            <a:ext cx="2414505" cy="3507606"/>
          </a:xfrm>
          <a:prstGeom prst="rect">
            <a:avLst/>
          </a:prstGeom>
          <a:ln>
            <a:solidFill>
              <a:schemeClr val="tx1"/>
            </a:solidFill>
          </a:ln>
        </p:spPr>
      </p:pic>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5"/>
          <a:srcRect/>
          <a:stretch/>
        </p:blipFill>
        <p:spPr>
          <a:xfrm>
            <a:off x="2817812" y="2654300"/>
            <a:ext cx="3422426" cy="3482206"/>
          </a:xfrm>
          <a:prstGeom prst="rect">
            <a:avLst/>
          </a:prstGeom>
          <a:ln>
            <a:solidFill>
              <a:schemeClr val="tx1"/>
            </a:solidFill>
          </a:ln>
        </p:spPr>
      </p:pic>
      <p:sp>
        <p:nvSpPr>
          <p:cNvPr id="4" name="Arrow: Left 3">
            <a:extLst>
              <a:ext uri="{FF2B5EF4-FFF2-40B4-BE49-F238E27FC236}">
                <a16:creationId xmlns:a16="http://schemas.microsoft.com/office/drawing/2014/main" id="{B81F4FE5-F2E6-4398-9D9C-7A56FACA4651}"/>
              </a:ext>
            </a:extLst>
          </p:cNvPr>
          <p:cNvSpPr/>
          <p:nvPr/>
        </p:nvSpPr>
        <p:spPr>
          <a:xfrm>
            <a:off x="5901038" y="3200400"/>
            <a:ext cx="1828800" cy="228600"/>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22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2"/>
                <a:ext cx="53693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Geologists infer the age of the crater by analyzing the zircon crystals and argon gas trapped in the sand and rocks. Using radioactive dating, scientists determined the formation of the crater occurred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ago.</a:t>
                </a:r>
              </a:p>
              <a:p>
                <a:pPr indent="-246888">
                  <a:lnSpc>
                    <a:spcPct val="90000"/>
                  </a:lnSpc>
                  <a:spcAft>
                    <a:spcPts val="600"/>
                  </a:spcAft>
                </a:pPr>
                <a:endParaRPr lang="en-US" sz="1600" dirty="0"/>
              </a:p>
              <a:p>
                <a:pPr indent="-246888">
                  <a:lnSpc>
                    <a:spcPct val="90000"/>
                  </a:lnSpc>
                  <a:spcAft>
                    <a:spcPts val="600"/>
                  </a:spcAft>
                </a:pPr>
                <a:r>
                  <a:rPr lang="en-US" sz="1600" dirty="0"/>
                  <a:t>Sediments from the crater, carried out by a stream, show signs of extreme heat and “shock”. Scientists claim this is evidence of a massive impact.</a:t>
                </a:r>
              </a:p>
              <a:p>
                <a:pPr indent="-246888">
                  <a:lnSpc>
                    <a:spcPct val="90000"/>
                  </a:lnSpc>
                  <a:spcAft>
                    <a:spcPts val="600"/>
                  </a:spcAft>
                </a:pPr>
                <a:endParaRPr lang="en-US" sz="1600" dirty="0"/>
              </a:p>
              <a:p>
                <a:pPr indent="-246888">
                  <a:lnSpc>
                    <a:spcPct val="90000"/>
                  </a:lnSpc>
                  <a:spcAft>
                    <a:spcPts val="600"/>
                  </a:spcAft>
                </a:pPr>
                <a:r>
                  <a:rPr lang="en-US" sz="1600" dirty="0"/>
                  <a:t>However, this is only evidence of extreme heat and pressure, which does not necessarily require the impact of a celestial object.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2"/>
                <a:ext cx="5369342" cy="4780067"/>
              </a:xfrm>
              <a:prstGeom prst="rect">
                <a:avLst/>
              </a:prstGeom>
              <a:blipFill>
                <a:blip r:embed="rId2"/>
                <a:stretch>
                  <a:fillRect l="-568" t="-893" r="-9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1" name="Picture 10">
            <a:extLst>
              <a:ext uri="{FF2B5EF4-FFF2-40B4-BE49-F238E27FC236}">
                <a16:creationId xmlns:a16="http://schemas.microsoft.com/office/drawing/2014/main" id="{55A482FE-80F5-4DE1-B4A6-51E7EC834C53}"/>
              </a:ext>
            </a:extLst>
          </p:cNvPr>
          <p:cNvPicPr>
            <a:picLocks noChangeAspect="1"/>
          </p:cNvPicPr>
          <p:nvPr/>
        </p:nvPicPr>
        <p:blipFill>
          <a:blip r:embed="rId4"/>
          <a:srcRect/>
          <a:stretch/>
        </p:blipFill>
        <p:spPr>
          <a:xfrm>
            <a:off x="7466012" y="2133600"/>
            <a:ext cx="3422426" cy="3482206"/>
          </a:xfrm>
          <a:prstGeom prst="rect">
            <a:avLst/>
          </a:prstGeom>
          <a:ln>
            <a:solidFill>
              <a:schemeClr val="tx1"/>
            </a:solidFill>
          </a:ln>
        </p:spPr>
      </p:pic>
    </p:spTree>
    <p:extLst>
      <p:ext uri="{BB962C8B-B14F-4D97-AF65-F5344CB8AC3E}">
        <p14:creationId xmlns:p14="http://schemas.microsoft.com/office/powerpoint/2010/main" val="12316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055142"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an ice-penetrating radar system, researchers were able to detect </a:t>
                </a:r>
                <a14:m>
                  <m:oMath xmlns:m="http://schemas.openxmlformats.org/officeDocument/2006/math">
                    <m:r>
                      <a:rPr lang="en-US" sz="1600" b="1" i="1" dirty="0" smtClean="0">
                        <a:latin typeface="Cambria Math" panose="02040503050406030204" pitchFamily="18" charset="0"/>
                      </a:rPr>
                      <m:t>𝟓</m:t>
                    </m:r>
                  </m:oMath>
                </a14:m>
                <a:r>
                  <a:rPr lang="en-US" sz="1600" dirty="0"/>
                  <a:t> (five) prominent “bumps” in the crater's center, indicating a central peak rising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t>
                </a:r>
                <a14:m>
                  <m:oMath xmlns:m="http://schemas.openxmlformats.org/officeDocument/2006/math">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high.</a:t>
                </a:r>
              </a:p>
              <a:p>
                <a:pPr indent="-246888">
                  <a:lnSpc>
                    <a:spcPct val="90000"/>
                  </a:lnSpc>
                  <a:spcAft>
                    <a:spcPts val="600"/>
                  </a:spcAft>
                </a:pPr>
                <a:endParaRPr lang="en-US" sz="1600" dirty="0"/>
              </a:p>
              <a:p>
                <a:pPr indent="-246888">
                  <a:lnSpc>
                    <a:spcPct val="90000"/>
                  </a:lnSpc>
                  <a:spcAft>
                    <a:spcPts val="600"/>
                  </a:spcAft>
                </a:pPr>
                <a:r>
                  <a:rPr lang="en-US" sz="1600" dirty="0"/>
                  <a:t>This matches the elevation profile of Atlantis. The image below shows the elevation profile of Atlantis, having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prominent “bumps” and a central peak rising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r>
                      <a:rPr lang="en-US" sz="1600" b="1" i="1" dirty="0" smtClean="0">
                        <a:latin typeface="Cambria Math" panose="02040503050406030204" pitchFamily="18" charset="0"/>
                      </a:rPr>
                      <m:t> </m:t>
                    </m:r>
                  </m:oMath>
                </a14:m>
                <a:r>
                  <a:rPr lang="en-US" sz="1600" dirty="0"/>
                  <a:t>(</a:t>
                </a:r>
                <a14:m>
                  <m:oMath xmlns:m="http://schemas.openxmlformats.org/officeDocument/2006/math">
                    <m:r>
                      <a:rPr lang="en-US" sz="1600" b="1" i="1" dirty="0" smtClean="0">
                        <a:latin typeface="Cambria Math" panose="02040503050406030204" pitchFamily="18" charset="0"/>
                      </a:rPr>
                      <m:t>𝟓𝟑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in elevation.</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055142" cy="3941867"/>
              </a:xfrm>
              <a:prstGeom prst="rect">
                <a:avLst/>
              </a:prstGeom>
              <a:blipFill>
                <a:blip r:embed="rId2"/>
                <a:stretch>
                  <a:fillRect l="-503" t="-1082" r="-70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C3AF70CF-9B99-4554-ADF2-9DFC21975D0A}"/>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0" name="Picture 9">
            <a:extLst>
              <a:ext uri="{FF2B5EF4-FFF2-40B4-BE49-F238E27FC236}">
                <a16:creationId xmlns:a16="http://schemas.microsoft.com/office/drawing/2014/main" id="{C5FE77E3-C4C5-4620-92AC-7ED2456B006C}"/>
              </a:ext>
            </a:extLst>
          </p:cNvPr>
          <p:cNvPicPr>
            <a:picLocks noChangeAspect="1"/>
          </p:cNvPicPr>
          <p:nvPr/>
        </p:nvPicPr>
        <p:blipFill>
          <a:blip r:embed="rId4"/>
          <a:srcRect/>
          <a:stretch/>
        </p:blipFill>
        <p:spPr>
          <a:xfrm>
            <a:off x="1563270" y="4324351"/>
            <a:ext cx="9866437" cy="1943100"/>
          </a:xfrm>
          <a:prstGeom prst="rect">
            <a:avLst/>
          </a:prstGeom>
          <a:ln w="12700">
            <a:solidFill>
              <a:schemeClr val="tx1"/>
            </a:solidFill>
          </a:ln>
        </p:spPr>
      </p:pic>
      <p:pic>
        <p:nvPicPr>
          <p:cNvPr id="11" name="Picture 10">
            <a:extLst>
              <a:ext uri="{FF2B5EF4-FFF2-40B4-BE49-F238E27FC236}">
                <a16:creationId xmlns:a16="http://schemas.microsoft.com/office/drawing/2014/main" id="{714FDDFB-9CFF-4192-9A65-B6D448E53568}"/>
              </a:ext>
            </a:extLst>
          </p:cNvPr>
          <p:cNvPicPr>
            <a:picLocks noChangeAspect="1"/>
          </p:cNvPicPr>
          <p:nvPr/>
        </p:nvPicPr>
        <p:blipFill>
          <a:blip r:embed="rId5"/>
          <a:srcRect/>
          <a:stretch/>
        </p:blipFill>
        <p:spPr>
          <a:xfrm>
            <a:off x="8151812" y="1503465"/>
            <a:ext cx="1985870" cy="2583247"/>
          </a:xfrm>
          <a:prstGeom prst="rect">
            <a:avLst/>
          </a:prstGeom>
          <a:ln w="12700">
            <a:solidFill>
              <a:schemeClr val="tx1"/>
            </a:solidFill>
          </a:ln>
        </p:spPr>
      </p:pic>
    </p:spTree>
    <p:extLst>
      <p:ext uri="{BB962C8B-B14F-4D97-AF65-F5344CB8AC3E}">
        <p14:creationId xmlns:p14="http://schemas.microsoft.com/office/powerpoint/2010/main" val="34203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676400"/>
            <a:ext cx="596367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5"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3" y="552449"/>
            <a:ext cx="8153400"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668579" y="3531477"/>
            <a:ext cx="3797205" cy="532323"/>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09193"/>
            </a:xfrm>
            <a:prstGeom prst="rect">
              <a:avLst/>
            </a:prstGeom>
            <a:noFill/>
          </p:spPr>
          <p:txBody>
            <a:bodyPr wrap="square" rtlCol="0">
              <a:spAutoFit/>
            </a:bodyPr>
            <a:lstStyle/>
            <a:p>
              <a:pPr algn="ctr"/>
              <a:r>
                <a:rPr lang="en-US" sz="1600" b="1" dirty="0">
                  <a:solidFill>
                    <a:schemeClr val="tx1">
                      <a:lumMod val="75000"/>
                    </a:schemeClr>
                  </a:solidFill>
                </a:rPr>
                <a:t>54 ka/36 km</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Greenland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Tree>
    <p:extLst>
      <p:ext uri="{BB962C8B-B14F-4D97-AF65-F5344CB8AC3E}">
        <p14:creationId xmlns:p14="http://schemas.microsoft.com/office/powerpoint/2010/main" val="2486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707787" y="1676400"/>
            <a:ext cx="567464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3200400"/>
            <a:ext cx="3495576" cy="512865"/>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9719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Zones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747329"/>
            <a:ext cx="5963670" cy="4734942"/>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4"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76DBA7-1335-496B-8668-2201C4FA1232}"/>
              </a:ext>
            </a:extLst>
          </p:cNvPr>
          <p:cNvSpPr txBox="1"/>
          <p:nvPr/>
        </p:nvSpPr>
        <p:spPr>
          <a:xfrm>
            <a:off x="2814996" y="3043321"/>
            <a:ext cx="3735689" cy="338554"/>
          </a:xfrm>
          <a:prstGeom prst="rect">
            <a:avLst/>
          </a:prstGeom>
          <a:noFill/>
        </p:spPr>
        <p:txBody>
          <a:bodyPr wrap="square" rtlCol="0">
            <a:spAutoFit/>
          </a:bodyPr>
          <a:lstStyle/>
          <a:p>
            <a:pPr algn="ctr"/>
            <a:r>
              <a:rPr lang="en-US" sz="1600" b="1" dirty="0">
                <a:solidFill>
                  <a:schemeClr val="tx1">
                    <a:lumMod val="75000"/>
                  </a:schemeClr>
                </a:solidFill>
              </a:rPr>
              <a:t>54 ka/36 km</a:t>
            </a:r>
          </a:p>
        </p:txBody>
      </p:sp>
      <p:cxnSp>
        <p:nvCxnSpPr>
          <p:cNvPr id="22" name="Straight Arrow Connector 21">
            <a:extLst>
              <a:ext uri="{FF2B5EF4-FFF2-40B4-BE49-F238E27FC236}">
                <a16:creationId xmlns:a16="http://schemas.microsoft.com/office/drawing/2014/main" id="{D30373BA-D24D-44B6-A13F-ADF03E65522C}"/>
              </a:ext>
            </a:extLst>
          </p:cNvPr>
          <p:cNvCxnSpPr>
            <a:cxnSpLocks/>
          </p:cNvCxnSpPr>
          <p:nvPr/>
        </p:nvCxnSpPr>
        <p:spPr>
          <a:xfrm>
            <a:off x="2668578" y="4063800"/>
            <a:ext cx="3763678"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8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Proposed Pole Location (6</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a:srcRect/>
          <a:stretch/>
        </p:blipFill>
        <p:spPr>
          <a:xfrm>
            <a:off x="2635621" y="1811372"/>
            <a:ext cx="6917581" cy="4572000"/>
          </a:xfrm>
          <a:prstGeom prst="rect">
            <a:avLst/>
          </a:prstGeom>
        </p:spPr>
      </p:pic>
    </p:spTree>
    <p:extLst>
      <p:ext uri="{BB962C8B-B14F-4D97-AF65-F5344CB8AC3E}">
        <p14:creationId xmlns:p14="http://schemas.microsoft.com/office/powerpoint/2010/main" val="5888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Zones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81113" y="1676400"/>
            <a:ext cx="5327987"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2980821"/>
            <a:ext cx="3475825" cy="961044"/>
            <a:chOff x="6275967" y="38125"/>
            <a:chExt cx="3409625" cy="616360"/>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12143" y="38125"/>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5074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Greek mythology, the Hyperboreans were a mythical people who lived in the far northern part of the known world. Their name appears to derive from the Greek, "beyond Boreas" (the personified North Wind). </a:t>
            </a:r>
          </a:p>
          <a:p>
            <a:pPr indent="-246888">
              <a:lnSpc>
                <a:spcPct val="90000"/>
              </a:lnSpc>
              <a:spcAft>
                <a:spcPts val="600"/>
              </a:spcAft>
            </a:pPr>
            <a:endParaRPr lang="en-US" sz="1600" dirty="0"/>
          </a:p>
          <a:p>
            <a:pPr indent="-246888">
              <a:lnSpc>
                <a:spcPct val="90000"/>
              </a:lnSpc>
              <a:spcAft>
                <a:spcPts val="600"/>
              </a:spcAft>
            </a:pPr>
            <a:r>
              <a:rPr lang="en-US" sz="1600" dirty="0"/>
              <a:t>Despite their location in an otherwise frigid part of the world, the Hyperboreans were believed to inhabit a sunny, temperate, and divinely-blessed land. In many versions of the story, they lived north of the Riphean Mountains, which shielded them from the effects of the cold North Wind. </a:t>
            </a:r>
          </a:p>
          <a:p>
            <a:pPr indent="-246888">
              <a:lnSpc>
                <a:spcPct val="90000"/>
              </a:lnSpc>
              <a:spcAft>
                <a:spcPts val="600"/>
              </a:spcAft>
            </a:pPr>
            <a:endParaRPr lang="en-US" sz="1600" dirty="0"/>
          </a:p>
          <a:p>
            <a:pPr indent="-246888">
              <a:lnSpc>
                <a:spcPct val="90000"/>
              </a:lnSpc>
              <a:spcAft>
                <a:spcPts val="600"/>
              </a:spcAft>
            </a:pPr>
            <a:r>
              <a:rPr lang="en-US" sz="1600" dirty="0"/>
              <a:t>The oldest myths portray them as the favorites of Apollo, and some ancient Greek writers regarded the Hyperboreans as the mythical founders of Apollo's shrines at Delos and Delphi.</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4412" y="1503465"/>
            <a:ext cx="5105400" cy="4736455"/>
          </a:xfrm>
          <a:prstGeom prst="rect">
            <a:avLst/>
          </a:prstGeom>
          <a:ln>
            <a:solidFill>
              <a:schemeClr val="tx1"/>
            </a:solidFill>
          </a:ln>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Several legends/myths have linked Atlantis with Hyperborea. These include stories of a failed attempt by the Atlanteans to conquer the Hyperboreans. </a:t>
            </a:r>
          </a:p>
          <a:p>
            <a:pPr indent="-246888">
              <a:lnSpc>
                <a:spcPct val="90000"/>
              </a:lnSpc>
              <a:spcAft>
                <a:spcPts val="600"/>
              </a:spcAft>
            </a:pPr>
            <a:endParaRPr lang="en-US" sz="1600" dirty="0"/>
          </a:p>
          <a:p>
            <a:pPr indent="-246888">
              <a:lnSpc>
                <a:spcPct val="90000"/>
              </a:lnSpc>
              <a:spcAft>
                <a:spcPts val="600"/>
              </a:spcAft>
            </a:pPr>
            <a:r>
              <a:rPr lang="en-US" sz="1600" dirty="0"/>
              <a:t>Most end with the destruction of Atlantis and/or Hyperborea.</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a:srcRect/>
          <a:stretch/>
        </p:blipFill>
        <p:spPr>
          <a:xfrm>
            <a:off x="5027612" y="1635969"/>
            <a:ext cx="6509831" cy="4784726"/>
          </a:xfrm>
          <a:prstGeom prst="rect">
            <a:avLst/>
          </a:prstGeom>
          <a:ln>
            <a:solidFill>
              <a:schemeClr val="tx1"/>
            </a:solidFill>
          </a:ln>
        </p:spPr>
      </p:pic>
    </p:spTree>
    <p:extLst>
      <p:ext uri="{BB962C8B-B14F-4D97-AF65-F5344CB8AC3E}">
        <p14:creationId xmlns:p14="http://schemas.microsoft.com/office/powerpoint/2010/main" val="2792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𝑾𝒊𝒅𝒕𝒉</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𝒌𝒂</m:t>
                          </m:r>
                        </m:e>
                      </m:d>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𝑯𝒆𝒊𝒈𝒉𝒕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Greenland has approximately the same measurements.</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78832"/>
                <a:ext cx="3311942" cy="4186136"/>
              </a:xfrm>
              <a:prstGeom prst="rect">
                <a:avLst/>
              </a:prstGeom>
              <a:blipFill>
                <a:blip r:embed="rId2"/>
                <a:stretch>
                  <a:fillRect l="-919" t="-1019" r="-36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Plato, and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27612" y="2025092"/>
            <a:ext cx="6509831" cy="4006479"/>
          </a:xfrm>
          <a:prstGeom prst="rect">
            <a:avLst/>
          </a:prstGeom>
          <a:ln>
            <a:solidFill>
              <a:schemeClr val="tx1"/>
            </a:solidFill>
          </a:ln>
        </p:spPr>
      </p:pic>
      <p:cxnSp>
        <p:nvCxnSpPr>
          <p:cNvPr id="3" name="Straight Connector 2">
            <a:extLst>
              <a:ext uri="{FF2B5EF4-FFF2-40B4-BE49-F238E27FC236}">
                <a16:creationId xmlns:a16="http://schemas.microsoft.com/office/drawing/2014/main" id="{4C4A9EAF-7809-4DC2-A4FF-9E75AFD71617}"/>
              </a:ext>
            </a:extLst>
          </p:cNvPr>
          <p:cNvCxnSpPr>
            <a:cxnSpLocks/>
          </p:cNvCxnSpPr>
          <p:nvPr/>
        </p:nvCxnSpPr>
        <p:spPr>
          <a:xfrm>
            <a:off x="6170612" y="4191000"/>
            <a:ext cx="411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831C92-01AE-4E1E-B153-E408BA80AA5B}"/>
                  </a:ext>
                </a:extLst>
              </p:cNvPr>
              <p:cNvSpPr txBox="1"/>
              <p:nvPr/>
            </p:nvSpPr>
            <p:spPr>
              <a:xfrm>
                <a:off x="7694612" y="4191000"/>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𝟑</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1" name="TextBox 10">
                <a:extLst>
                  <a:ext uri="{FF2B5EF4-FFF2-40B4-BE49-F238E27FC236}">
                    <a16:creationId xmlns:a16="http://schemas.microsoft.com/office/drawing/2014/main" id="{C5831C92-01AE-4E1E-B153-E408BA80AA5B}"/>
                  </a:ext>
                </a:extLst>
              </p:cNvPr>
              <p:cNvSpPr txBox="1">
                <a:spLocks noRot="1" noChangeAspect="1" noMove="1" noResize="1" noEditPoints="1" noAdjustHandles="1" noChangeArrowheads="1" noChangeShapeType="1" noTextEdit="1"/>
              </p:cNvSpPr>
              <p:nvPr/>
            </p:nvSpPr>
            <p:spPr>
              <a:xfrm>
                <a:off x="7694612" y="4191000"/>
                <a:ext cx="144780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769C458-52C5-46A8-AA8E-4B1AA85747B4}"/>
              </a:ext>
            </a:extLst>
          </p:cNvPr>
          <p:cNvCxnSpPr>
            <a:cxnSpLocks/>
          </p:cNvCxnSpPr>
          <p:nvPr/>
        </p:nvCxnSpPr>
        <p:spPr>
          <a:xfrm>
            <a:off x="7313612" y="2875002"/>
            <a:ext cx="0" cy="2387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972755-75E6-434D-8B8A-F812E882A42F}"/>
                  </a:ext>
                </a:extLst>
              </p:cNvPr>
              <p:cNvSpPr txBox="1"/>
              <p:nvPr/>
            </p:nvSpPr>
            <p:spPr>
              <a:xfrm>
                <a:off x="7305928" y="3212047"/>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6" name="TextBox 15">
                <a:extLst>
                  <a:ext uri="{FF2B5EF4-FFF2-40B4-BE49-F238E27FC236}">
                    <a16:creationId xmlns:a16="http://schemas.microsoft.com/office/drawing/2014/main" id="{47972755-75E6-434D-8B8A-F812E882A42F}"/>
                  </a:ext>
                </a:extLst>
              </p:cNvPr>
              <p:cNvSpPr txBox="1">
                <a:spLocks noRot="1" noChangeAspect="1" noMove="1" noResize="1" noEditPoints="1" noAdjustHandles="1" noChangeArrowheads="1" noChangeShapeType="1" noTextEdit="1"/>
              </p:cNvSpPr>
              <p:nvPr/>
            </p:nvSpPr>
            <p:spPr>
              <a:xfrm>
                <a:off x="7305928" y="3212047"/>
                <a:ext cx="144780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82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516914" y="40386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516914" y="40386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Greenland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Therefore, Hyperborea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14907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F8B76E5E-23BC-4ECC-8DDD-7C696FAE9A07}"/>
              </a:ext>
            </a:extLst>
          </p:cNvPr>
          <p:cNvGrpSpPr/>
          <p:nvPr/>
        </p:nvGrpSpPr>
        <p:grpSpPr>
          <a:xfrm>
            <a:off x="1578890" y="1903516"/>
            <a:ext cx="9713150" cy="5084867"/>
            <a:chOff x="1566600" y="1903516"/>
            <a:chExt cx="9713150"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1903516"/>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Hyperborea</a:t>
                  </a:r>
                </a:p>
                <a:p>
                  <a:pPr indent="-246888">
                    <a:lnSpc>
                      <a:spcPct val="90000"/>
                    </a:lnSpc>
                    <a:spcAft>
                      <a:spcPts val="600"/>
                    </a:spcAft>
                  </a:pPr>
                  <a:r>
                    <a:rPr lang="en-US" sz="1600" dirty="0"/>
                    <a:t>Coordinates: 𝟕𝟖.𝟕𝟐° 𝑵, −𝟔𝟔.𝟏𝟒𝟔° 𝑬</a:t>
                  </a:r>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Hyperborea, </a:t>
                  </a:r>
                  <a:r>
                    <a:rPr lang="en-US" sz="1600" b="1" dirty="0"/>
                    <a:t>PMI</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1903516"/>
                  <a:ext cx="7045740" cy="5084867"/>
                </a:xfrm>
                <a:prstGeom prst="rect">
                  <a:avLst/>
                </a:prstGeom>
                <a:blipFill>
                  <a:blip r:embed="rId2"/>
                  <a:stretch>
                    <a:fillRect l="-433"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5282" y="1903516"/>
              <a:ext cx="5184468" cy="4116284"/>
            </a:xfrm>
            <a:prstGeom prst="rect">
              <a:avLst/>
            </a:prstGeom>
            <a:ln>
              <a:solidFill>
                <a:schemeClr val="tx1"/>
              </a:solidFill>
            </a:ln>
          </p:spPr>
        </p:pic>
      </p:grpSp>
    </p:spTree>
    <p:extLst>
      <p:ext uri="{BB962C8B-B14F-4D97-AF65-F5344CB8AC3E}">
        <p14:creationId xmlns:p14="http://schemas.microsoft.com/office/powerpoint/2010/main" val="378514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Atlantis at the center of a layout of the solar system. The layout uses the average orbits of each planet. Pluto is included in the layout and is represented by the outermost orbit. The radius of each orbit is measure in kiloants, which is the same unit as the Atlantis Zones layout.</a:t>
            </a:r>
          </a:p>
          <a:p>
            <a:pPr indent="-246888">
              <a:lnSpc>
                <a:spcPct val="90000"/>
              </a:lnSpc>
              <a:spcAft>
                <a:spcPts val="600"/>
              </a:spcAft>
            </a:pPr>
            <a:endParaRPr lang="en-US" sz="1600" b="1" dirty="0"/>
          </a:p>
        </p:txBody>
      </p:sp>
      <p:pic>
        <p:nvPicPr>
          <p:cNvPr id="8" name="Picture 7">
            <a:extLst>
              <a:ext uri="{FF2B5EF4-FFF2-40B4-BE49-F238E27FC236}">
                <a16:creationId xmlns:a16="http://schemas.microsoft.com/office/drawing/2014/main" id="{1B5DBC65-2CE0-42E1-B5F2-BA8FF64326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89412" y="2743200"/>
            <a:ext cx="4051050" cy="3768555"/>
          </a:xfrm>
          <a:prstGeom prst="rect">
            <a:avLst/>
          </a:prstGeom>
          <a:ln>
            <a:solidFill>
              <a:schemeClr val="tx1"/>
            </a:solidFill>
          </a:ln>
        </p:spPr>
      </p:pic>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576401" y="4164373"/>
            <a:ext cx="2222900" cy="1947568"/>
          </a:xfrm>
          <a:prstGeom prst="rect">
            <a:avLst/>
          </a:prstGeom>
          <a:ln>
            <a:solidFill>
              <a:schemeClr val="tx1"/>
            </a:solidFill>
          </a:ln>
        </p:spPr>
      </p:pic>
      <p:sp>
        <p:nvSpPr>
          <p:cNvPr id="2" name="TextBox 1">
            <a:extLst>
              <a:ext uri="{FF2B5EF4-FFF2-40B4-BE49-F238E27FC236}">
                <a16:creationId xmlns:a16="http://schemas.microsoft.com/office/drawing/2014/main" id="{718E9579-1084-4390-89DB-38CBC1F47814}"/>
              </a:ext>
            </a:extLst>
          </p:cNvPr>
          <p:cNvSpPr txBox="1"/>
          <p:nvPr/>
        </p:nvSpPr>
        <p:spPr>
          <a:xfrm>
            <a:off x="8565086" y="3320669"/>
            <a:ext cx="1917256" cy="307777"/>
          </a:xfrm>
          <a:prstGeom prst="rect">
            <a:avLst/>
          </a:prstGeom>
          <a:noFill/>
        </p:spPr>
        <p:txBody>
          <a:bodyPr wrap="none" rtlCol="0">
            <a:spAutoFit/>
          </a:bodyPr>
          <a:lstStyle/>
          <a:p>
            <a:r>
              <a:rPr lang="en-US" sz="1400" b="1" dirty="0"/>
              <a:t>Kuiper Belt Boundary</a:t>
            </a:r>
          </a:p>
        </p:txBody>
      </p:sp>
      <p:sp>
        <p:nvSpPr>
          <p:cNvPr id="4" name="Arrow: Left 3">
            <a:extLst>
              <a:ext uri="{FF2B5EF4-FFF2-40B4-BE49-F238E27FC236}">
                <a16:creationId xmlns:a16="http://schemas.microsoft.com/office/drawing/2014/main" id="{4F40854A-899E-4BD8-A723-9DAB1EC36E44}"/>
              </a:ext>
            </a:extLst>
          </p:cNvPr>
          <p:cNvSpPr/>
          <p:nvPr/>
        </p:nvSpPr>
        <p:spPr>
          <a:xfrm>
            <a:off x="7542212" y="3253586"/>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14A5BF8A-656E-4CEE-9BC8-96EA78BC4F41}"/>
              </a:ext>
            </a:extLst>
          </p:cNvPr>
          <p:cNvSpPr/>
          <p:nvPr/>
        </p:nvSpPr>
        <p:spPr>
          <a:xfrm rot="14997672">
            <a:off x="8740152" y="4083807"/>
            <a:ext cx="1000650" cy="21891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B16C17D-C005-4059-9959-7F50A0457704}"/>
              </a:ext>
            </a:extLst>
          </p:cNvPr>
          <p:cNvSpPr txBox="1"/>
          <p:nvPr/>
        </p:nvSpPr>
        <p:spPr>
          <a:xfrm>
            <a:off x="2208212" y="4898583"/>
            <a:ext cx="1917256" cy="307777"/>
          </a:xfrm>
          <a:prstGeom prst="rect">
            <a:avLst/>
          </a:prstGeom>
          <a:noFill/>
        </p:spPr>
        <p:txBody>
          <a:bodyPr wrap="none" rtlCol="0">
            <a:spAutoFit/>
          </a:bodyPr>
          <a:lstStyle/>
          <a:p>
            <a:r>
              <a:rPr lang="en-US" sz="1400" b="1" dirty="0"/>
              <a:t>Kuiper Belt Boundary</a:t>
            </a:r>
          </a:p>
        </p:txBody>
      </p:sp>
      <p:sp>
        <p:nvSpPr>
          <p:cNvPr id="15" name="Arrow: Left 14">
            <a:extLst>
              <a:ext uri="{FF2B5EF4-FFF2-40B4-BE49-F238E27FC236}">
                <a16:creationId xmlns:a16="http://schemas.microsoft.com/office/drawing/2014/main" id="{CB73D1B2-1756-4E87-8C54-12EA9F5BD02C}"/>
              </a:ext>
            </a:extLst>
          </p:cNvPr>
          <p:cNvSpPr/>
          <p:nvPr/>
        </p:nvSpPr>
        <p:spPr>
          <a:xfrm rot="10800000">
            <a:off x="3427412" y="5206360"/>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18A1AF0A-8B8D-4E65-AC54-F77FE9036B44}"/>
              </a:ext>
            </a:extLst>
          </p:cNvPr>
          <p:cNvGrpSpPr/>
          <p:nvPr/>
        </p:nvGrpSpPr>
        <p:grpSpPr>
          <a:xfrm>
            <a:off x="3209600" y="3071369"/>
            <a:ext cx="6426888" cy="3634231"/>
            <a:chOff x="4878267" y="3038994"/>
            <a:chExt cx="6426888" cy="3634231"/>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78267" y="3038994"/>
              <a:ext cx="5154011" cy="307271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85200" y="5158789"/>
              <a:ext cx="2619955" cy="1514436"/>
            </a:xfrm>
            <a:prstGeom prst="rect">
              <a:avLst/>
            </a:prstGeom>
            <a:ln w="12700">
              <a:solidFill>
                <a:schemeClr val="tx1"/>
              </a:solidFill>
            </a:ln>
          </p:spPr>
        </p:pic>
      </p:gr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Hudson Bay Crater at the center of a layout of the solar system. The layout uses the average orbits of each planet. Pluto is included in the layout and is represented by the outermost orbit. The radius of each orbit is measure in kiloants, which is the same unit as the Atlantis Zones layout. Note how the orbit of Pluto aligns almost exactly with the outer rim of the crater.</a:t>
            </a:r>
          </a:p>
          <a:p>
            <a:pPr indent="-246888">
              <a:lnSpc>
                <a:spcPct val="90000"/>
              </a:lnSpc>
              <a:spcAft>
                <a:spcPts val="600"/>
              </a:spcAft>
            </a:pPr>
            <a:endParaRPr lang="en-US" sz="1600" b="1" dirty="0"/>
          </a:p>
        </p:txBody>
      </p:sp>
      <p:sp>
        <p:nvSpPr>
          <p:cNvPr id="9" name="TextBox 8">
            <a:extLst>
              <a:ext uri="{FF2B5EF4-FFF2-40B4-BE49-F238E27FC236}">
                <a16:creationId xmlns:a16="http://schemas.microsoft.com/office/drawing/2014/main" id="{D8B667F0-FAD6-4944-A14B-18486EF177F2}"/>
              </a:ext>
            </a:extLst>
          </p:cNvPr>
          <p:cNvSpPr txBox="1"/>
          <p:nvPr/>
        </p:nvSpPr>
        <p:spPr>
          <a:xfrm>
            <a:off x="1971883" y="4260117"/>
            <a:ext cx="1126975" cy="523220"/>
          </a:xfrm>
          <a:prstGeom prst="rect">
            <a:avLst/>
          </a:prstGeom>
          <a:noFill/>
        </p:spPr>
        <p:txBody>
          <a:bodyPr wrap="none" rtlCol="0">
            <a:spAutoFit/>
          </a:bodyPr>
          <a:lstStyle/>
          <a:p>
            <a:r>
              <a:rPr lang="en-US" sz="1400" b="1" dirty="0"/>
              <a:t>Kuiper Belt </a:t>
            </a:r>
          </a:p>
          <a:p>
            <a:r>
              <a:rPr lang="en-US" sz="1400" b="1" dirty="0"/>
              <a:t>Boundary</a:t>
            </a:r>
          </a:p>
        </p:txBody>
      </p:sp>
      <p:sp>
        <p:nvSpPr>
          <p:cNvPr id="10" name="Arrow: Left 9">
            <a:extLst>
              <a:ext uri="{FF2B5EF4-FFF2-40B4-BE49-F238E27FC236}">
                <a16:creationId xmlns:a16="http://schemas.microsoft.com/office/drawing/2014/main" id="{0A5F169F-5595-437B-BDCA-C7A922879E7C}"/>
              </a:ext>
            </a:extLst>
          </p:cNvPr>
          <p:cNvSpPr/>
          <p:nvPr/>
        </p:nvSpPr>
        <p:spPr>
          <a:xfrm rot="20256613">
            <a:off x="6716285" y="3926404"/>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407DC38-FE7C-4EFC-89DF-F24E63F42BA6}"/>
              </a:ext>
            </a:extLst>
          </p:cNvPr>
          <p:cNvSpPr txBox="1"/>
          <p:nvPr/>
        </p:nvSpPr>
        <p:spPr>
          <a:xfrm>
            <a:off x="7211585" y="3204413"/>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
        <p:nvSpPr>
          <p:cNvPr id="12" name="Arrow: Left 11">
            <a:extLst>
              <a:ext uri="{FF2B5EF4-FFF2-40B4-BE49-F238E27FC236}">
                <a16:creationId xmlns:a16="http://schemas.microsoft.com/office/drawing/2014/main" id="{AFC7B367-0F20-4E83-8D73-28F650D8AE69}"/>
              </a:ext>
            </a:extLst>
          </p:cNvPr>
          <p:cNvSpPr/>
          <p:nvPr/>
        </p:nvSpPr>
        <p:spPr>
          <a:xfrm rot="10800000">
            <a:off x="3078982" y="4599259"/>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59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589212" y="2209800"/>
            <a:ext cx="7162800" cy="427030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alignment of the Kuiper Belt boundary (white) with the edge of the Hudson Bay crater.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Arrow: Left 7">
            <a:extLst>
              <a:ext uri="{FF2B5EF4-FFF2-40B4-BE49-F238E27FC236}">
                <a16:creationId xmlns:a16="http://schemas.microsoft.com/office/drawing/2014/main" id="{27D1F468-C377-493A-94C8-F9B351F1E5A6}"/>
              </a:ext>
            </a:extLst>
          </p:cNvPr>
          <p:cNvSpPr/>
          <p:nvPr/>
        </p:nvSpPr>
        <p:spPr>
          <a:xfrm rot="11337469">
            <a:off x="3817963" y="2803022"/>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89ADA63-C1E8-49F1-B57A-B3ED4D1ABE0B}"/>
              </a:ext>
            </a:extLst>
          </p:cNvPr>
          <p:cNvSpPr txBox="1"/>
          <p:nvPr/>
        </p:nvSpPr>
        <p:spPr>
          <a:xfrm>
            <a:off x="2793987" y="2382884"/>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3656012" y="3581400"/>
                <a:ext cx="9557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𝟓</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𝟓𝟖𝟑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3656012" y="3581400"/>
                <a:ext cx="955710"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Hudson Bay crater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Recall that the </a:t>
                </a:r>
                <a:r>
                  <a:rPr lang="en-US" sz="1600" b="1" dirty="0"/>
                  <a:t>P-Ratio</a:t>
                </a:r>
                <a:r>
                  <a:rPr lang="en-US" sz="1600" dirty="0"/>
                  <a:t> for the maximum orbital radius of Mercury is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𝟓</m:t>
                    </m:r>
                  </m:oMath>
                </a14:m>
                <a:r>
                  <a:rPr lang="en-US" sz="1600" dirty="0"/>
                  <a:t>.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27761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(Norwegian Sea) - Proposed Pole Location (72</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531190" y="1754152"/>
            <a:ext cx="7126444" cy="4572000"/>
          </a:xfrm>
          <a:prstGeom prst="rect">
            <a:avLst/>
          </a:prstGeom>
        </p:spPr>
      </p:pic>
    </p:spTree>
    <p:extLst>
      <p:ext uri="{BB962C8B-B14F-4D97-AF65-F5344CB8AC3E}">
        <p14:creationId xmlns:p14="http://schemas.microsoft.com/office/powerpoint/2010/main" val="14893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Aztlán is the ancestral home of the </a:t>
            </a:r>
            <a:r>
              <a:rPr lang="en-US" sz="1600" b="1" dirty="0"/>
              <a:t>Aztec</a:t>
            </a:r>
            <a:r>
              <a:rPr lang="en-US" sz="1600" dirty="0"/>
              <a:t> peoples. Aztlán is mentioned in several ethnohistorical sources dating from the colonial period, and while they each cite varying lists of the different tribal groups who participated in the migration from Aztlán to central Mexico, the Mexica who went on to found </a:t>
            </a:r>
            <a:r>
              <a:rPr lang="en-US" sz="1600" b="1" dirty="0"/>
              <a:t>Mexico-Tenochtitlan</a:t>
            </a:r>
            <a:r>
              <a:rPr lang="en-US" sz="1600" dirty="0"/>
              <a:t> are mentioned in all the accounts. </a:t>
            </a:r>
          </a:p>
          <a:p>
            <a:pPr indent="-246888">
              <a:lnSpc>
                <a:spcPct val="90000"/>
              </a:lnSpc>
              <a:spcAft>
                <a:spcPts val="600"/>
              </a:spcAft>
            </a:pPr>
            <a:endParaRPr lang="en-US" sz="1600" dirty="0"/>
          </a:p>
          <a:p>
            <a:pPr indent="-246888">
              <a:lnSpc>
                <a:spcPct val="90000"/>
              </a:lnSpc>
              <a:spcAft>
                <a:spcPts val="600"/>
              </a:spcAft>
            </a:pPr>
            <a:r>
              <a:rPr lang="en-US" sz="1600" dirty="0"/>
              <a:t>In most accounts, Aztlán was in the </a:t>
            </a:r>
            <a:r>
              <a:rPr lang="en-US" sz="1600" b="1" dirty="0"/>
              <a:t>center of a large lake</a:t>
            </a:r>
            <a:r>
              <a:rPr lang="en-US" sz="1600" dirty="0"/>
              <a:t>. In his book "Fragmentos de la Obra General Sobre Historia de los Mexicanos", Cristobal del Castillo mentions that the lake around the Aztlán island was called Metztliapan or "</a:t>
            </a:r>
            <a:r>
              <a:rPr lang="en-US" sz="1600" b="1" dirty="0"/>
              <a:t>Lake of the Moon</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2050" name="Picture 2">
            <a:extLst>
              <a:ext uri="{FF2B5EF4-FFF2-40B4-BE49-F238E27FC236}">
                <a16:creationId xmlns:a16="http://schemas.microsoft.com/office/drawing/2014/main" id="{EBF5DD61-2628-4062-A90C-D85FAC9C3B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70612" y="1028700"/>
            <a:ext cx="4790620"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meaning of the name Aztlán is uncertain. One suggested meaning is "place of </a:t>
            </a:r>
            <a:r>
              <a:rPr lang="en-US" sz="1600" b="1" dirty="0"/>
              <a:t>whiteness</a:t>
            </a:r>
            <a:r>
              <a:rPr lang="en-US" sz="1600" dirty="0"/>
              <a:t>". Other suggestions include "place of </a:t>
            </a:r>
            <a:r>
              <a:rPr lang="en-US" sz="1600" b="1" dirty="0"/>
              <a:t>Herons</a:t>
            </a:r>
            <a:r>
              <a:rPr lang="en-US" sz="1600" dirty="0"/>
              <a:t>", "place of </a:t>
            </a:r>
            <a:r>
              <a:rPr lang="en-US" sz="1600" b="1" dirty="0"/>
              <a:t>egrets</a:t>
            </a:r>
            <a:r>
              <a:rPr lang="en-US" sz="1600" dirty="0"/>
              <a:t>", and "at the place in the vicinity of </a:t>
            </a:r>
            <a:r>
              <a:rPr lang="en-US" sz="1600" b="1" dirty="0"/>
              <a:t>tools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Historians have speculated about the possible location of Aztlán and tend to place it either in northwestern Mexico or the southwest US.</a:t>
            </a:r>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4098" name="Picture 2">
            <a:extLst>
              <a:ext uri="{FF2B5EF4-FFF2-40B4-BE49-F238E27FC236}">
                <a16:creationId xmlns:a16="http://schemas.microsoft.com/office/drawing/2014/main" id="{D269B6C2-FB06-4340-B926-995F93EA65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70611" y="1028700"/>
            <a:ext cx="4800600" cy="4800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2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 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713335" cy="5084867"/>
            <a:chOff x="1566600" y="2573590"/>
            <a:chExt cx="9713335"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solidFill>
                        <a:srgbClr val="465562"/>
                      </a:solidFill>
                      <a:latin typeface="Euphemia"/>
                      <a:ea typeface="+mn-ea"/>
                      <a:cs typeface="+mn-cs"/>
                    </a:rPr>
                    <a:t>Aztlán</a:t>
                  </a:r>
                  <a:endParaRPr lang="en-US" sz="1600" dirty="0"/>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Aztlán</a:t>
                  </a:r>
                  <a:endParaRPr lang="en-US" sz="1600" b="1" dirty="0"/>
                </a:p>
                <a:p>
                  <a:pPr indent="-246888">
                    <a:lnSpc>
                      <a:spcPct val="90000"/>
                    </a:lnSpc>
                    <a:spcAft>
                      <a:spcPts val="600"/>
                    </a:spcAft>
                  </a:pPr>
                  <a:r>
                    <a:rPr lang="en-US" sz="1600" dirty="0"/>
                    <a:t>Time Period:</a:t>
                  </a:r>
                  <a14:m>
                    <m:oMath xmlns:m="http://schemas.openxmlformats.org/officeDocument/2006/math">
                      <m:r>
                        <a:rPr lang="en-US" sz="1600" b="0" i="0" smtClean="0">
                          <a:latin typeface="Cambria Math" panose="02040503050406030204" pitchFamily="18" charset="0"/>
                        </a:rPr>
                        <m:t> </m:t>
                      </m:r>
                      <m:r>
                        <a:rPr lang="en-US" sz="1600" b="1" i="1">
                          <a:latin typeface="Cambria Math" panose="02040503050406030204" pitchFamily="18" charset="0"/>
                        </a:rPr>
                        <m:t>𝑼𝒏𝒌𝒏𝒐𝒘𝒏</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41592" y="2573590"/>
              <a:ext cx="4838343" cy="3430484"/>
            </a:xfrm>
            <a:prstGeom prst="rect">
              <a:avLst/>
            </a:prstGeom>
            <a:ln>
              <a:solidFill>
                <a:schemeClr val="tx1"/>
              </a:solidFill>
            </a:ln>
          </p:spPr>
        </p:pic>
      </p:grpSp>
    </p:spTree>
    <p:extLst>
      <p:ext uri="{BB962C8B-B14F-4D97-AF65-F5344CB8AC3E}">
        <p14:creationId xmlns:p14="http://schemas.microsoft.com/office/powerpoint/2010/main" val="318667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103812" y="43434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103812" y="43434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location of Hy-Brasil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Norwegian Sea pole location. Therefore, Hy-Brasil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C59D0874-5DB1-4CC0-9912-6D38A3925B9C}"/>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8843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Hy-Brasil, also known as Brasil and several other variants, is a </a:t>
            </a:r>
            <a:r>
              <a:rPr lang="en-US" sz="1600" b="1" dirty="0"/>
              <a:t>phantom island </a:t>
            </a:r>
            <a:r>
              <a:rPr lang="en-US" sz="1600" dirty="0"/>
              <a:t>said to lie in the Atlantic Ocean west of </a:t>
            </a:r>
            <a:r>
              <a:rPr lang="en-US" sz="1600" b="1" dirty="0"/>
              <a:t>Ireland</a:t>
            </a:r>
            <a:r>
              <a:rPr lang="en-US" sz="1600" dirty="0"/>
              <a:t>. Irish myths described it as cloaked in mist except for one day every seven years, when it becomes visible but still cannot be reached.</a:t>
            </a:r>
          </a:p>
          <a:p>
            <a:pPr indent="-246888">
              <a:lnSpc>
                <a:spcPct val="90000"/>
              </a:lnSpc>
              <a:spcAft>
                <a:spcPts val="600"/>
              </a:spcAft>
            </a:pPr>
            <a:endParaRPr lang="en-US" sz="1600" dirty="0"/>
          </a:p>
          <a:p>
            <a:pPr indent="-246888">
              <a:lnSpc>
                <a:spcPct val="90000"/>
              </a:lnSpc>
              <a:spcAft>
                <a:spcPts val="600"/>
              </a:spcAft>
            </a:pPr>
            <a:r>
              <a:rPr lang="en-US" sz="1600" dirty="0"/>
              <a:t>The etymology of the names Brasil and Hy-Brasil is unknown, but in Irish tradition it is thought to come from the Irish Uí Breasail (meaning "</a:t>
            </a:r>
            <a:r>
              <a:rPr lang="en-US" sz="1600" b="1" dirty="0"/>
              <a:t>descendants of Bresail</a:t>
            </a:r>
            <a:r>
              <a:rPr lang="en-US" sz="1600" dirty="0"/>
              <a:t>"), one of the ancient clans of northeastern Ireland. </a:t>
            </a:r>
          </a:p>
          <a:p>
            <a:pPr indent="-246888">
              <a:lnSpc>
                <a:spcPct val="90000"/>
              </a:lnSpc>
              <a:spcAft>
                <a:spcPts val="600"/>
              </a:spcAft>
            </a:pPr>
            <a:endParaRPr lang="en-US" sz="1600" dirty="0"/>
          </a:p>
          <a:p>
            <a:pPr indent="-246888">
              <a:lnSpc>
                <a:spcPct val="90000"/>
              </a:lnSpc>
              <a:spcAft>
                <a:spcPts val="600"/>
              </a:spcAft>
            </a:pPr>
            <a:r>
              <a:rPr lang="en-US" sz="1600" dirty="0"/>
              <a:t>Despite the similarity, the name of the country Brazil (Portuguese: Brasil) has no connection to the mythical islands.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a:blip r:embed="rId3"/>
          <a:srcRect/>
          <a:stretch/>
        </p:blipFill>
        <p:spPr bwMode="auto">
          <a:xfrm>
            <a:off x="6094412" y="1752600"/>
            <a:ext cx="5321808" cy="4331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4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Nautical charts identified an island called "Bracile" west of Ireland in the Atlantic Ocean as far back as </a:t>
                </a:r>
                <a14:m>
                  <m:oMath xmlns:m="http://schemas.openxmlformats.org/officeDocument/2006/math">
                    <m:r>
                      <a:rPr lang="en-US" sz="1600" b="1" i="1" dirty="0" smtClean="0">
                        <a:latin typeface="Cambria Math" panose="02040503050406030204" pitchFamily="18" charset="0"/>
                      </a:rPr>
                      <m:t>𝟏𝟑𝟐𝟓</m:t>
                    </m:r>
                  </m:oMath>
                </a14:m>
                <a:r>
                  <a:rPr lang="en-US" sz="1600" dirty="0"/>
                  <a:t>, in a portolan chart by Angelino Dulcert. </a:t>
                </a:r>
              </a:p>
              <a:p>
                <a:pPr indent="-246888">
                  <a:lnSpc>
                    <a:spcPct val="90000"/>
                  </a:lnSpc>
                  <a:spcAft>
                    <a:spcPts val="600"/>
                  </a:spcAft>
                </a:pPr>
                <a:endParaRPr lang="en-US" sz="1600" dirty="0"/>
              </a:p>
              <a:p>
                <a:pPr indent="-246888">
                  <a:lnSpc>
                    <a:spcPct val="90000"/>
                  </a:lnSpc>
                  <a:spcAft>
                    <a:spcPts val="600"/>
                  </a:spcAft>
                </a:pPr>
                <a:r>
                  <a:rPr lang="en-US" sz="1600" dirty="0"/>
                  <a:t>Later it appeared as Insula de Brasil in the Venetian map of Andrea Bianco (</a:t>
                </a:r>
                <a14:m>
                  <m:oMath xmlns:m="http://schemas.openxmlformats.org/officeDocument/2006/math">
                    <m:r>
                      <a:rPr lang="en-US" sz="1600" b="1" i="1" dirty="0" smtClean="0">
                        <a:latin typeface="Cambria Math" panose="02040503050406030204" pitchFamily="18" charset="0"/>
                      </a:rPr>
                      <m:t>𝟏𝟒𝟑𝟔</m:t>
                    </m:r>
                  </m:oMath>
                </a14:m>
                <a:r>
                  <a:rPr lang="en-US" sz="1600" dirty="0"/>
                  <a:t>), attached to one of the larger islands of a group of islands in the Atlantic. This was identified for a time with the modern island of Terceira in the Azores, where a volcanic mount at the bay of its main town, Angra do Heroismo, is still named </a:t>
                </a:r>
                <a:r>
                  <a:rPr lang="en-US" sz="1600" b="1" dirty="0"/>
                  <a:t>Monte Brasil</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54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4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Catalan chart of about </a:t>
                </a:r>
                <a14:m>
                  <m:oMath xmlns:m="http://schemas.openxmlformats.org/officeDocument/2006/math">
                    <m:r>
                      <a:rPr lang="en-US" sz="1600" b="1" i="1" dirty="0" smtClean="0">
                        <a:latin typeface="Cambria Math" panose="02040503050406030204" pitchFamily="18" charset="0"/>
                      </a:rPr>
                      <m:t>𝟏𝟒𝟖𝟎</m:t>
                    </m:r>
                  </m:oMath>
                </a14:m>
                <a:r>
                  <a:rPr lang="en-US" sz="1600" dirty="0"/>
                  <a:t> labels two islands "Illa de brasil", one to the southwest of Ireland (where the mythical place was supposed to be) and one south of "Illa verde" or </a:t>
                </a:r>
                <a:r>
                  <a:rPr lang="en-US" sz="1600" b="1" dirty="0"/>
                  <a:t>Greenland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On maps the island was shown as being </a:t>
                </a:r>
                <a:r>
                  <a:rPr lang="en-US" sz="1600" b="1" i="1" dirty="0"/>
                  <a:t>circular</a:t>
                </a:r>
                <a:r>
                  <a:rPr lang="en-US" sz="1600" dirty="0"/>
                  <a:t>, often with a central strait or river running east–west across its diameter. </a:t>
                </a:r>
              </a:p>
              <a:p>
                <a:pPr indent="-246888">
                  <a:lnSpc>
                    <a:spcPct val="90000"/>
                  </a:lnSpc>
                  <a:spcAft>
                    <a:spcPts val="600"/>
                  </a:spcAft>
                </a:pPr>
                <a:endParaRPr lang="en-US" sz="1600" dirty="0"/>
              </a:p>
              <a:p>
                <a:pPr indent="-246888">
                  <a:lnSpc>
                    <a:spcPct val="90000"/>
                  </a:lnSpc>
                  <a:spcAft>
                    <a:spcPts val="600"/>
                  </a:spcAft>
                </a:pPr>
                <a:r>
                  <a:rPr lang="en-US" sz="1600" dirty="0"/>
                  <a:t>Despite the failure of attempts to find it, this appeared regularly on maps lying southwest of Galway Bay until </a:t>
                </a:r>
                <a14:m>
                  <m:oMath xmlns:m="http://schemas.openxmlformats.org/officeDocument/2006/math">
                    <m:r>
                      <a:rPr lang="en-US" sz="1600" b="1" i="1" dirty="0" smtClean="0">
                        <a:latin typeface="Cambria Math" panose="02040503050406030204" pitchFamily="18" charset="0"/>
                      </a:rPr>
                      <m:t>𝟏𝟖𝟔𝟓</m:t>
                    </m:r>
                  </m:oMath>
                </a14:m>
                <a:r>
                  <a:rPr lang="en-US" sz="1600" dirty="0"/>
                  <a:t>, by which time it was called Brasil Rock.</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0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5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806894" cy="5084867"/>
            <a:chOff x="1566600" y="2573590"/>
            <a:chExt cx="980689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𝟓𝟐</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Hy-Brasil, PMI</a:t>
                  </a:r>
                </a:p>
                <a:p>
                  <a:pPr indent="-246888">
                    <a:lnSpc>
                      <a:spcPct val="90000"/>
                    </a:lnSpc>
                    <a:spcAft>
                      <a:spcPts val="600"/>
                    </a:spcAft>
                  </a:pPr>
                  <a:r>
                    <a:rPr lang="en-US" sz="1600" dirty="0"/>
                    <a:t>Time Period:</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9643" y="2573590"/>
              <a:ext cx="5153851" cy="3278084"/>
            </a:xfrm>
            <a:prstGeom prst="rect">
              <a:avLst/>
            </a:prstGeom>
            <a:ln>
              <a:solidFill>
                <a:schemeClr val="tx1"/>
              </a:solidFill>
            </a:ln>
          </p:spPr>
        </p:pic>
      </p:grpSp>
      <p:pic>
        <p:nvPicPr>
          <p:cNvPr id="7" name="Picture 6">
            <a:extLst>
              <a:ext uri="{FF2B5EF4-FFF2-40B4-BE49-F238E27FC236}">
                <a16:creationId xmlns:a16="http://schemas.microsoft.com/office/drawing/2014/main" id="{8918A182-E287-4706-8ED8-60B63567C2F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56612" y="3962400"/>
            <a:ext cx="3187085" cy="2027131"/>
          </a:xfrm>
          <a:prstGeom prst="rect">
            <a:avLst/>
          </a:prstGeom>
          <a:ln>
            <a:solidFill>
              <a:schemeClr val="bg1"/>
            </a:solidFill>
          </a:ln>
        </p:spPr>
      </p:pic>
      <p:sp>
        <p:nvSpPr>
          <p:cNvPr id="10" name="Title 12">
            <a:extLst>
              <a:ext uri="{FF2B5EF4-FFF2-40B4-BE49-F238E27FC236}">
                <a16:creationId xmlns:a16="http://schemas.microsoft.com/office/drawing/2014/main" id="{4C12022E-4E85-4FAC-B535-0846A36E36EB}"/>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9865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Jan Mayen Island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6154218" y="37338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6154218" y="37338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fontScale="92500"/>
              </a:bodyPr>
              <a:lstStyle/>
              <a:p>
                <a:pPr indent="-246888">
                  <a:lnSpc>
                    <a:spcPct val="90000"/>
                  </a:lnSpc>
                  <a:spcAft>
                    <a:spcPts val="600"/>
                  </a:spcAft>
                </a:pPr>
                <a:r>
                  <a:rPr lang="en-US" sz="1600" dirty="0"/>
                  <a:t>Note that the Jan Mayen Island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current pole location. Therefore, the Jan Mayen Island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249" t="-5085"/>
                </a:stretch>
              </a:blipFill>
            </p:spPr>
            <p:txBody>
              <a:bodyPr/>
              <a:lstStyle/>
              <a:p>
                <a:r>
                  <a:rPr lang="en-US">
                    <a:noFill/>
                  </a:rPr>
                  <a:t> </a:t>
                </a:r>
              </a:p>
            </p:txBody>
          </p:sp>
        </mc:Fallback>
      </mc:AlternateContent>
    </p:spTree>
    <p:extLst>
      <p:ext uri="{BB962C8B-B14F-4D97-AF65-F5344CB8AC3E}">
        <p14:creationId xmlns:p14="http://schemas.microsoft.com/office/powerpoint/2010/main" val="108763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Jan Mayen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8994053" cy="5084867"/>
            <a:chOff x="1566600" y="2573590"/>
            <a:chExt cx="8994053"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91532" y="2573590"/>
              <a:ext cx="4369121" cy="2743200"/>
            </a:xfrm>
            <a:prstGeom prst="rect">
              <a:avLst/>
            </a:prstGeom>
            <a:ln>
              <a:solidFill>
                <a:schemeClr val="tx1"/>
              </a:solidFill>
            </a:ln>
          </p:spPr>
        </p:pic>
      </p:grpSp>
    </p:spTree>
    <p:extLst>
      <p:ext uri="{BB962C8B-B14F-4D97-AF65-F5344CB8AC3E}">
        <p14:creationId xmlns:p14="http://schemas.microsoft.com/office/powerpoint/2010/main" val="158213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Yukon - Proposed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𝟏𝟑𝟓</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44383" y="1754152"/>
            <a:ext cx="6700057" cy="4572000"/>
          </a:xfrm>
          <a:prstGeom prst="rect">
            <a:avLst/>
          </a:prstGeom>
        </p:spPr>
      </p:pic>
    </p:spTree>
    <p:extLst>
      <p:ext uri="{BB962C8B-B14F-4D97-AF65-F5344CB8AC3E}">
        <p14:creationId xmlns:p14="http://schemas.microsoft.com/office/powerpoint/2010/main" val="27349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022398" y="4134464"/>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022398" y="4134464"/>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Bering Sea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Yukon pole location. Therefore, the Bering Sea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42253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243574" cy="5084867"/>
            <a:chOff x="1566600" y="2573590"/>
            <a:chExt cx="924357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942012" y="2573590"/>
              <a:ext cx="4868162" cy="2743200"/>
            </a:xfrm>
            <a:prstGeom prst="rect">
              <a:avLst/>
            </a:prstGeom>
            <a:ln>
              <a:solidFill>
                <a:schemeClr val="tx1"/>
              </a:solidFill>
            </a:ln>
          </p:spPr>
        </p:pic>
      </p:grpSp>
    </p:spTree>
    <p:extLst>
      <p:ext uri="{BB962C8B-B14F-4D97-AF65-F5344CB8AC3E}">
        <p14:creationId xmlns:p14="http://schemas.microsoft.com/office/powerpoint/2010/main" val="14284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IX: </a:t>
            </a:r>
            <a:br>
              <a:rPr lang="en-US" dirty="0"/>
            </a:br>
            <a:br>
              <a:rPr lang="en-US" dirty="0"/>
            </a:br>
            <a:r>
              <a:rPr lang="en-US" sz="3200" dirty="0"/>
              <a:t>Normalizing Plato</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takes the measurements of Atlantis given by Plato and normalizes them into their actual values. </a:t>
            </a:r>
          </a:p>
        </p:txBody>
      </p:sp>
    </p:spTree>
    <p:extLst>
      <p:ext uri="{BB962C8B-B14F-4D97-AF65-F5344CB8AC3E}">
        <p14:creationId xmlns:p14="http://schemas.microsoft.com/office/powerpoint/2010/main" val="31328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his dialogues, </a:t>
                </a:r>
                <a:r>
                  <a:rPr lang="en-US" sz="1600" b="1" dirty="0"/>
                  <a:t>Critias</a:t>
                </a:r>
                <a:r>
                  <a:rPr lang="en-US" sz="1600" dirty="0"/>
                  <a:t> and </a:t>
                </a:r>
                <a:r>
                  <a:rPr lang="en-US" sz="1600" b="1" dirty="0"/>
                  <a:t>Timaeus</a:t>
                </a:r>
                <a:r>
                  <a:rPr lang="en-US" sz="1600" dirty="0"/>
                  <a:t>, Plato enumerates the measurements of Atlantis using the Greek </a:t>
                </a:r>
                <a:r>
                  <a:rPr lang="en-US" sz="1600" b="1" dirty="0"/>
                  <a:t>stadion</a:t>
                </a:r>
                <a:r>
                  <a:rPr lang="en-US" sz="1600" dirty="0"/>
                  <a:t> as the unit of measure. However, the values he gives are not for the </a:t>
                </a:r>
                <a:r>
                  <a:rPr lang="en-US" sz="1600" b="1" dirty="0"/>
                  <a:t>stadion</a:t>
                </a:r>
                <a:r>
                  <a:rPr lang="en-US" sz="1600" dirty="0"/>
                  <a:t>, but for the </a:t>
                </a:r>
                <a:r>
                  <a:rPr lang="en-US" sz="1600" b="1" dirty="0"/>
                  <a:t>kiloant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measurements can be adjusted or “</a:t>
                </a:r>
                <a:r>
                  <a:rPr lang="en-US" sz="1600" b="1" dirty="0"/>
                  <a:t>normalized</a:t>
                </a:r>
                <a:r>
                  <a:rPr lang="en-US" sz="1600" dirty="0"/>
                  <a:t>” so that the values listed in units of stadia are correct (and are kept in the units of stadia). In order to do this, a value </a:t>
                </a:r>
                <a:r>
                  <a:rPr lang="en-US" sz="1600" b="1" dirty="0"/>
                  <a:t>multiplier</a:t>
                </a:r>
                <a:r>
                  <a:rPr lang="en-US" sz="1600" dirty="0"/>
                  <a:t> must be derived. For this multiplier, use the </a:t>
                </a:r>
                <a:r>
                  <a:rPr lang="en-US" sz="1600" b="1" dirty="0"/>
                  <a:t>ratio of stadia-to-ants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Recall that the </a:t>
                </a:r>
                <a:r>
                  <a:rPr lang="en-US" sz="1600" b="1" dirty="0"/>
                  <a:t>antediluvian</a:t>
                </a:r>
                <a:r>
                  <a:rPr lang="en-US" sz="1600" dirty="0"/>
                  <a:t> circumference of the Earth is </a:t>
                </a:r>
                <a14:m>
                  <m:oMath xmlns:m="http://schemas.openxmlformats.org/officeDocument/2006/math">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 </m:t>
                    </m:r>
                  </m:oMath>
                </a14:m>
                <a:r>
                  <a:rPr lang="en-US" sz="1600" dirty="0"/>
                  <a:t>stadia,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kiloants. Therefore, the ratio of stadia-to-ants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𝑆𝑡𝑎𝑑𝑖𝑎</m:t>
                          </m:r>
                        </m:num>
                        <m:den>
                          <m:r>
                            <a:rPr lang="en-US" sz="1600" b="0" i="1" dirty="0" smtClean="0">
                              <a:latin typeface="Cambria Math" panose="02040503050406030204" pitchFamily="18" charset="0"/>
                            </a:rPr>
                            <m:t>𝐾𝑖𝑙𝑜𝑎𝑛𝑡𝑠</m:t>
                          </m:r>
                        </m:den>
                      </m:f>
                      <m:r>
                        <a:rPr lang="en-US" sz="1600" b="0" i="1" dirty="0" smtClean="0">
                          <a:latin typeface="Cambria Math" panose="02040503050406030204" pitchFamily="18" charset="0"/>
                        </a:rPr>
                        <m:t>=</m:t>
                      </m:r>
                      <m:f>
                        <m:fPr>
                          <m:ctrlPr>
                            <a:rPr lang="en-US" sz="1600" b="0" i="1" dirty="0" smtClean="0">
                              <a:latin typeface="Cambria Math" panose="02040503050406030204" pitchFamily="18" charset="0"/>
                            </a:rPr>
                          </m:ctrlPr>
                        </m:fPr>
                        <m:num>
                          <m:r>
                            <a:rPr lang="en-US" sz="1600" i="1" dirty="0">
                              <a:latin typeface="Cambria Math" panose="02040503050406030204" pitchFamily="18" charset="0"/>
                            </a:rPr>
                            <m:t>226,800</m:t>
                          </m:r>
                          <m:r>
                            <a:rPr lang="en-US" sz="1600" i="1" dirty="0" smtClean="0">
                              <a:latin typeface="Cambria Math" panose="02040503050406030204" pitchFamily="18" charset="0"/>
                            </a:rPr>
                            <m:t> </m:t>
                          </m:r>
                        </m:num>
                        <m:den>
                          <m:r>
                            <a:rPr lang="en-US" sz="1600" b="0" i="1" dirty="0" smtClean="0">
                              <a:latin typeface="Cambria Math" panose="02040503050406030204" pitchFamily="18" charset="0"/>
                            </a:rPr>
                            <m:t>60,000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Therefore, in order to normalize the values, multiply each measurement by</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𝟕𝟖</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m:t>
                    </m:r>
                  </m:oMath>
                </a14:m>
                <a:r>
                  <a:rPr lang="en-US" sz="1600" b="1" dirty="0"/>
                  <a:t>, </a:t>
                </a:r>
                <a:r>
                  <a:rPr lang="en-US" sz="1600" dirty="0"/>
                  <a:t>which is the </a:t>
                </a:r>
                <a:r>
                  <a:rPr lang="en-US" sz="1600" b="1" dirty="0"/>
                  <a:t>P-Ratio</a:t>
                </a:r>
                <a:r>
                  <a:rPr lang="en-US" sz="1600" dirty="0"/>
                  <a:t> for the maximum orbit of the Earth (with an orbital period of </a:t>
                </a:r>
                <a:r>
                  <a:rPr lang="en-US" sz="1600" i="1" dirty="0"/>
                  <a:t>exactly</a:t>
                </a:r>
                <a:r>
                  <a:rPr lang="en-US" sz="1600" dirty="0"/>
                  <a:t>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1430" r="-6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 Units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468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𝟕</m:t>
                                </m:r>
                                <m:r>
                                  <a:rPr lang="en-US" sz="1500" b="1" i="1" smtClean="0">
                                    <a:latin typeface="Cambria Math" panose="02040503050406030204" pitchFamily="18" charset="0"/>
                                  </a:rPr>
                                  <m:t>.</m:t>
                                </m:r>
                                <m:r>
                                  <a:rPr lang="en-US" sz="1500" b="1" i="1" smtClean="0">
                                    <a:latin typeface="Cambria Math" panose="02040503050406030204" pitchFamily="18" charset="0"/>
                                  </a:rPr>
                                  <m:t>𝟓</m:t>
                                </m:r>
                                <m:r>
                                  <a:rPr lang="en-US" sz="150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2"/>
                          <a:stretch>
                            <a:fillRect l="-120173" t="-62105" r="-236599" b="-596842"/>
                          </a:stretch>
                        </a:blipFill>
                      </a:tcPr>
                    </a:tc>
                    <a:tc>
                      <a:txBody>
                        <a:bodyPr/>
                        <a:lstStyle/>
                        <a:p>
                          <a:endParaRPr lang="en-US"/>
                        </a:p>
                      </a:txBody>
                      <a:tcPr marL="77170" marR="77170" marT="38585" marB="38585">
                        <a:blipFill>
                          <a:blip r:embed="rId2"/>
                          <a:stretch>
                            <a:fillRect l="-177674" t="-62105" r="-90930" b="-596842"/>
                          </a:stretch>
                        </a:blipFill>
                      </a:tcPr>
                    </a:tc>
                    <a:tc>
                      <a:txBody>
                        <a:bodyPr/>
                        <a:lstStyle/>
                        <a:p>
                          <a:endParaRPr lang="en-US"/>
                        </a:p>
                      </a:txBody>
                      <a:tcPr marL="77170" marR="77170" marT="38585" marB="38585">
                        <a:blipFill>
                          <a:blip r:embed="rId2"/>
                          <a:stretch>
                            <a:fillRect l="-306154"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163830" r="-236599" b="-503191"/>
                          </a:stretch>
                        </a:blipFill>
                      </a:tcPr>
                    </a:tc>
                    <a:tc>
                      <a:txBody>
                        <a:bodyPr/>
                        <a:lstStyle/>
                        <a:p>
                          <a:endParaRPr lang="en-US"/>
                        </a:p>
                      </a:txBody>
                      <a:tcPr marL="77170" marR="77170" marT="38585" marB="38585">
                        <a:blipFill>
                          <a:blip r:embed="rId2"/>
                          <a:stretch>
                            <a:fillRect l="-177674" t="-163830" r="-90930" b="-503191"/>
                          </a:stretch>
                        </a:blipFill>
                      </a:tcPr>
                    </a:tc>
                    <a:tc>
                      <a:txBody>
                        <a:bodyPr/>
                        <a:lstStyle/>
                        <a:p>
                          <a:endParaRPr lang="en-US"/>
                        </a:p>
                      </a:txBody>
                      <a:tcPr marL="77170" marR="77170" marT="38585" marB="38585">
                        <a:blipFill>
                          <a:blip r:embed="rId2"/>
                          <a:stretch>
                            <a:fillRect l="-306154"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261053" r="-236599" b="-397895"/>
                          </a:stretch>
                        </a:blipFill>
                      </a:tcPr>
                    </a:tc>
                    <a:tc>
                      <a:txBody>
                        <a:bodyPr/>
                        <a:lstStyle/>
                        <a:p>
                          <a:endParaRPr lang="en-US"/>
                        </a:p>
                      </a:txBody>
                      <a:tcPr marL="77170" marR="77170" marT="38585" marB="38585">
                        <a:blipFill>
                          <a:blip r:embed="rId2"/>
                          <a:stretch>
                            <a:fillRect l="-177674" t="-261053" r="-90930" b="-397895"/>
                          </a:stretch>
                        </a:blipFill>
                      </a:tcPr>
                    </a:tc>
                    <a:tc>
                      <a:txBody>
                        <a:bodyPr/>
                        <a:lstStyle/>
                        <a:p>
                          <a:endParaRPr lang="en-US"/>
                        </a:p>
                      </a:txBody>
                      <a:tcPr marL="77170" marR="77170" marT="38585" marB="38585">
                        <a:blipFill>
                          <a:blip r:embed="rId2"/>
                          <a:stretch>
                            <a:fillRect l="-306154" t="-261053" r="-256" b="-397895"/>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364894" r="-236599" b="-302128"/>
                          </a:stretch>
                        </a:blipFill>
                      </a:tcPr>
                    </a:tc>
                    <a:tc>
                      <a:txBody>
                        <a:bodyPr/>
                        <a:lstStyle/>
                        <a:p>
                          <a:endParaRPr lang="en-US"/>
                        </a:p>
                      </a:txBody>
                      <a:tcPr marL="77170" marR="77170" marT="38585" marB="38585">
                        <a:blipFill>
                          <a:blip r:embed="rId2"/>
                          <a:stretch>
                            <a:fillRect l="-177674" t="-364894" r="-90930" b="-302128"/>
                          </a:stretch>
                        </a:blipFill>
                      </a:tcPr>
                    </a:tc>
                    <a:tc>
                      <a:txBody>
                        <a:bodyPr/>
                        <a:lstStyle/>
                        <a:p>
                          <a:endParaRPr lang="en-US"/>
                        </a:p>
                      </a:txBody>
                      <a:tcPr marL="77170" marR="77170" marT="38585" marB="38585">
                        <a:blipFill>
                          <a:blip r:embed="rId2"/>
                          <a:stretch>
                            <a:fillRect l="-306154" t="-364894" r="-256" b="-3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464894" r="-236599" b="-202128"/>
                          </a:stretch>
                        </a:blipFill>
                      </a:tcPr>
                    </a:tc>
                    <a:tc>
                      <a:txBody>
                        <a:bodyPr/>
                        <a:lstStyle/>
                        <a:p>
                          <a:endParaRPr lang="en-US"/>
                        </a:p>
                      </a:txBody>
                      <a:tcPr marL="77170" marR="77170" marT="38585" marB="38585">
                        <a:blipFill>
                          <a:blip r:embed="rId2"/>
                          <a:stretch>
                            <a:fillRect l="-177674" t="-464894" r="-90930" b="-202128"/>
                          </a:stretch>
                        </a:blipFill>
                      </a:tcPr>
                    </a:tc>
                    <a:tc>
                      <a:txBody>
                        <a:bodyPr/>
                        <a:lstStyle/>
                        <a:p>
                          <a:endParaRPr lang="en-US"/>
                        </a:p>
                      </a:txBody>
                      <a:tcPr marL="77170" marR="77170" marT="38585" marB="38585">
                        <a:blipFill>
                          <a:blip r:embed="rId2"/>
                          <a:stretch>
                            <a:fillRect l="-306154" t="-464894" r="-256" b="-202128"/>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558947" r="-236599" b="-100000"/>
                          </a:stretch>
                        </a:blipFill>
                      </a:tcPr>
                    </a:tc>
                    <a:tc>
                      <a:txBody>
                        <a:bodyPr/>
                        <a:lstStyle/>
                        <a:p>
                          <a:endParaRPr lang="en-US"/>
                        </a:p>
                      </a:txBody>
                      <a:tcPr marL="77170" marR="77170" marT="38585" marB="38585">
                        <a:blipFill>
                          <a:blip r:embed="rId2"/>
                          <a:stretch>
                            <a:fillRect l="-177674" t="-558947" r="-90930" b="-100000"/>
                          </a:stretch>
                        </a:blipFill>
                      </a:tcPr>
                    </a:tc>
                    <a:tc>
                      <a:txBody>
                        <a:bodyPr/>
                        <a:lstStyle/>
                        <a:p>
                          <a:endParaRPr lang="en-US"/>
                        </a:p>
                      </a:txBody>
                      <a:tcPr marL="77170" marR="77170" marT="38585" marB="38585">
                        <a:blipFill>
                          <a:blip r:embed="rId2"/>
                          <a:stretch>
                            <a:fillRect l="-306154" t="-558947" r="-256" b="-100000"/>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2"/>
                          <a:stretch>
                            <a:fillRect l="-120173" t="-665957" r="-236599" b="-1064"/>
                          </a:stretch>
                        </a:blipFill>
                      </a:tcPr>
                    </a:tc>
                    <a:tc>
                      <a:txBody>
                        <a:bodyPr/>
                        <a:lstStyle/>
                        <a:p>
                          <a:endParaRPr lang="en-US"/>
                        </a:p>
                      </a:txBody>
                      <a:tcPr marL="77170" marR="77170" marT="38585" marB="38585">
                        <a:blipFill>
                          <a:blip r:embed="rId2"/>
                          <a:stretch>
                            <a:fillRect l="-177674" t="-665957" r="-90930" b="-1064"/>
                          </a:stretch>
                        </a:blipFill>
                      </a:tcPr>
                    </a:tc>
                    <a:tc>
                      <a:txBody>
                        <a:bodyPr/>
                        <a:lstStyle/>
                        <a:p>
                          <a:endParaRPr lang="en-US"/>
                        </a:p>
                      </a:txBody>
                      <a:tcPr marL="77170" marR="77170" marT="38585" marB="38585">
                        <a:blipFill>
                          <a:blip r:embed="rId2"/>
                          <a:stretch>
                            <a:fillRect l="-306154" t="-665957" r="-256" b="-1064"/>
                          </a:stretch>
                        </a:blipFill>
                      </a:tcPr>
                    </a:tc>
                    <a:extLst>
                      <a:ext uri="{0D108BD9-81ED-4DB2-BD59-A6C34878D82A}">
                        <a16:rowId xmlns:a16="http://schemas.microsoft.com/office/drawing/2014/main" val="2067309440"/>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measurements of Atlantis in the units of kiloants (ka).</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622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normalized measurements (</a:t>
                </a:r>
                <a14:m>
                  <m:oMath xmlns:m="http://schemas.openxmlformats.org/officeDocument/2006/math">
                    <m:r>
                      <a:rPr lang="en-US" sz="1600" b="1" i="1" dirty="0" smtClean="0">
                        <a:latin typeface="Cambria Math" panose="02040503050406030204" pitchFamily="18" charset="0"/>
                      </a:rPr>
                      <m:t>𝒗𝒂𝒍𝒖𝒆</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 in the units of Olympic Stadion (os).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695449"/>
              </a:xfrm>
              <a:prstGeom prst="rect">
                <a:avLst/>
              </a:prstGeom>
              <a:blipFill>
                <a:blip r:embed="rId2"/>
                <a:stretch>
                  <a:fillRect l="-374" t="-614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9.45</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3.78</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m:t>
                                </m:r>
                                <m:r>
                                  <a:rPr lang="en-US" sz="1500" i="1" smtClean="0">
                                    <a:latin typeface="Cambria Math" panose="02040503050406030204" pitchFamily="18" charset="0"/>
                                  </a:rPr>
                                  <m:t>3</m:t>
                                </m:r>
                                <m:r>
                                  <a:rPr lang="en-US" sz="1500" b="0" i="1" smtClean="0">
                                    <a:latin typeface="Cambria Math" panose="02040503050406030204" pitchFamily="18" charset="0"/>
                                  </a:rPr>
                                  <m:t>.23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26.46</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20.79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41.58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28.38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56.7</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39.69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79.38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51.03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102.06</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189.00</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240.03</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480.06</m:t>
                                </m:r>
                                <m:r>
                                  <a:rPr lang="en-US" sz="1500" i="1" dirty="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3"/>
                          <a:stretch>
                            <a:fillRect l="-120115" t="-62105" r="-236494" b="-596842"/>
                          </a:stretch>
                        </a:blipFill>
                      </a:tcPr>
                    </a:tc>
                    <a:tc>
                      <a:txBody>
                        <a:bodyPr/>
                        <a:lstStyle/>
                        <a:p>
                          <a:endParaRPr lang="en-US"/>
                        </a:p>
                      </a:txBody>
                      <a:tcPr marL="77170" marR="77170" marT="38585" marB="38585">
                        <a:blipFill>
                          <a:blip r:embed="rId3"/>
                          <a:stretch>
                            <a:fillRect l="-177726" t="-62105" r="-90951" b="-596842"/>
                          </a:stretch>
                        </a:blipFill>
                      </a:tcPr>
                    </a:tc>
                    <a:tc>
                      <a:txBody>
                        <a:bodyPr/>
                        <a:lstStyle/>
                        <a:p>
                          <a:endParaRPr lang="en-US"/>
                        </a:p>
                      </a:txBody>
                      <a:tcPr marL="77170" marR="77170" marT="38585" marB="38585">
                        <a:blipFill>
                          <a:blip r:embed="rId3"/>
                          <a:stretch>
                            <a:fillRect l="-306138"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163830" r="-236494" b="-503191"/>
                          </a:stretch>
                        </a:blipFill>
                      </a:tcPr>
                    </a:tc>
                    <a:tc>
                      <a:txBody>
                        <a:bodyPr/>
                        <a:lstStyle/>
                        <a:p>
                          <a:endParaRPr lang="en-US"/>
                        </a:p>
                      </a:txBody>
                      <a:tcPr marL="77170" marR="77170" marT="38585" marB="38585">
                        <a:blipFill>
                          <a:blip r:embed="rId3"/>
                          <a:stretch>
                            <a:fillRect l="-177726" t="-163830" r="-90951" b="-503191"/>
                          </a:stretch>
                        </a:blipFill>
                      </a:tcPr>
                    </a:tc>
                    <a:tc>
                      <a:txBody>
                        <a:bodyPr/>
                        <a:lstStyle/>
                        <a:p>
                          <a:endParaRPr lang="en-US"/>
                        </a:p>
                      </a:txBody>
                      <a:tcPr marL="77170" marR="77170" marT="38585" marB="38585">
                        <a:blipFill>
                          <a:blip r:embed="rId3"/>
                          <a:stretch>
                            <a:fillRect l="-306138"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263830" r="-236494" b="-403191"/>
                          </a:stretch>
                        </a:blipFill>
                      </a:tcPr>
                    </a:tc>
                    <a:tc>
                      <a:txBody>
                        <a:bodyPr/>
                        <a:lstStyle/>
                        <a:p>
                          <a:endParaRPr lang="en-US"/>
                        </a:p>
                      </a:txBody>
                      <a:tcPr marL="77170" marR="77170" marT="38585" marB="38585">
                        <a:blipFill>
                          <a:blip r:embed="rId3"/>
                          <a:stretch>
                            <a:fillRect l="-177726" t="-263830" r="-90951" b="-403191"/>
                          </a:stretch>
                        </a:blipFill>
                      </a:tcPr>
                    </a:tc>
                    <a:tc>
                      <a:txBody>
                        <a:bodyPr/>
                        <a:lstStyle/>
                        <a:p>
                          <a:endParaRPr lang="en-US"/>
                        </a:p>
                      </a:txBody>
                      <a:tcPr marL="77170" marR="77170" marT="38585" marB="38585">
                        <a:blipFill>
                          <a:blip r:embed="rId3"/>
                          <a:stretch>
                            <a:fillRect l="-306138" t="-263830" r="-256"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363830" r="-236494" b="-303191"/>
                          </a:stretch>
                        </a:blipFill>
                      </a:tcPr>
                    </a:tc>
                    <a:tc>
                      <a:txBody>
                        <a:bodyPr/>
                        <a:lstStyle/>
                        <a:p>
                          <a:endParaRPr lang="en-US"/>
                        </a:p>
                      </a:txBody>
                      <a:tcPr marL="77170" marR="77170" marT="38585" marB="38585">
                        <a:blipFill>
                          <a:blip r:embed="rId3"/>
                          <a:stretch>
                            <a:fillRect l="-177726" t="-363830" r="-90951" b="-303191"/>
                          </a:stretch>
                        </a:blipFill>
                      </a:tcPr>
                    </a:tc>
                    <a:tc>
                      <a:txBody>
                        <a:bodyPr/>
                        <a:lstStyle/>
                        <a:p>
                          <a:endParaRPr lang="en-US"/>
                        </a:p>
                      </a:txBody>
                      <a:tcPr marL="77170" marR="77170" marT="38585" marB="38585">
                        <a:blipFill>
                          <a:blip r:embed="rId3"/>
                          <a:stretch>
                            <a:fillRect l="-306138" t="-363830" r="-256"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458947" r="-236494" b="-200000"/>
                          </a:stretch>
                        </a:blipFill>
                      </a:tcPr>
                    </a:tc>
                    <a:tc>
                      <a:txBody>
                        <a:bodyPr/>
                        <a:lstStyle/>
                        <a:p>
                          <a:endParaRPr lang="en-US"/>
                        </a:p>
                      </a:txBody>
                      <a:tcPr marL="77170" marR="77170" marT="38585" marB="38585">
                        <a:blipFill>
                          <a:blip r:embed="rId3"/>
                          <a:stretch>
                            <a:fillRect l="-177726" t="-458947" r="-90951" b="-200000"/>
                          </a:stretch>
                        </a:blipFill>
                      </a:tcPr>
                    </a:tc>
                    <a:tc>
                      <a:txBody>
                        <a:bodyPr/>
                        <a:lstStyle/>
                        <a:p>
                          <a:endParaRPr lang="en-US"/>
                        </a:p>
                      </a:txBody>
                      <a:tcPr marL="77170" marR="77170" marT="38585" marB="38585">
                        <a:blipFill>
                          <a:blip r:embed="rId3"/>
                          <a:stretch>
                            <a:fillRect l="-306138" t="-458947" r="-256"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564894" r="-236494" b="-102128"/>
                          </a:stretch>
                        </a:blipFill>
                      </a:tcPr>
                    </a:tc>
                    <a:tc>
                      <a:txBody>
                        <a:bodyPr/>
                        <a:lstStyle/>
                        <a:p>
                          <a:endParaRPr lang="en-US"/>
                        </a:p>
                      </a:txBody>
                      <a:tcPr marL="77170" marR="77170" marT="38585" marB="38585">
                        <a:blipFill>
                          <a:blip r:embed="rId3"/>
                          <a:stretch>
                            <a:fillRect l="-177726" t="-564894" r="-90951" b="-102128"/>
                          </a:stretch>
                        </a:blipFill>
                      </a:tcPr>
                    </a:tc>
                    <a:tc>
                      <a:txBody>
                        <a:bodyPr/>
                        <a:lstStyle/>
                        <a:p>
                          <a:endParaRPr lang="en-US"/>
                        </a:p>
                      </a:txBody>
                      <a:tcPr marL="77170" marR="77170" marT="38585" marB="38585">
                        <a:blipFill>
                          <a:blip r:embed="rId3"/>
                          <a:stretch>
                            <a:fillRect l="-306138" t="-564894" r="-256"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3"/>
                          <a:stretch>
                            <a:fillRect l="-120115" t="-664894" r="-236494" b="-2128"/>
                          </a:stretch>
                        </a:blipFill>
                      </a:tcPr>
                    </a:tc>
                    <a:tc>
                      <a:txBody>
                        <a:bodyPr/>
                        <a:lstStyle/>
                        <a:p>
                          <a:endParaRPr lang="en-US"/>
                        </a:p>
                      </a:txBody>
                      <a:tcPr marL="77170" marR="77170" marT="38585" marB="38585">
                        <a:blipFill>
                          <a:blip r:embed="rId3"/>
                          <a:stretch>
                            <a:fillRect l="-177726" t="-664894" r="-90951" b="-2128"/>
                          </a:stretch>
                        </a:blipFill>
                      </a:tcPr>
                    </a:tc>
                    <a:tc>
                      <a:txBody>
                        <a:bodyPr/>
                        <a:lstStyle/>
                        <a:p>
                          <a:endParaRPr lang="en-US"/>
                        </a:p>
                      </a:txBody>
                      <a:tcPr marL="77170" marR="77170" marT="38585" marB="38585">
                        <a:blipFill>
                          <a:blip r:embed="rId3"/>
                          <a:stretch>
                            <a:fillRect l="-306138" t="-664894" r="-256"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8513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2,000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endParaRPr lang="en-US"/>
                        </a:p>
                      </a:txBody>
                      <a:tcPr marL="77170" marR="77170" marT="38585" marB="38585">
                        <a:blipFill>
                          <a:blip r:embed="rId2"/>
                          <a:stretch>
                            <a:fillRect l="-120749" t="-106667" r="-124784" b="-103333"/>
                          </a:stretch>
                        </a:blipFill>
                      </a:tcPr>
                    </a:tc>
                    <a:tc>
                      <a:txBody>
                        <a:bodyPr/>
                        <a:lstStyle/>
                        <a:p>
                          <a:endParaRPr lang="en-US"/>
                        </a:p>
                      </a:txBody>
                      <a:tcPr marL="77170" marR="77170" marT="38585" marB="38585">
                        <a:blipFill>
                          <a:blip r:embed="rId2"/>
                          <a:stretch>
                            <a:fillRect l="-177315" t="-106667" r="-231" b="-103333"/>
                          </a:stretch>
                        </a:blipFill>
                      </a:tcPr>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endParaRPr lang="en-US"/>
                        </a:p>
                      </a:txBody>
                      <a:tcPr marL="77170" marR="77170" marT="38585" marB="38585">
                        <a:blipFill>
                          <a:blip r:embed="rId2"/>
                          <a:stretch>
                            <a:fillRect l="-120749" t="-203279" r="-124784" b="-1639"/>
                          </a:stretch>
                        </a:blipFill>
                      </a:tcPr>
                    </a:tc>
                    <a:tc>
                      <a:txBody>
                        <a:bodyPr/>
                        <a:lstStyle/>
                        <a:p>
                          <a:endParaRPr lang="en-US"/>
                        </a:p>
                      </a:txBody>
                      <a:tcPr marL="77170" marR="77170" marT="38585" marB="38585">
                        <a:blipFill>
                          <a:blip r:embed="rId2"/>
                          <a:stretch>
                            <a:fillRect l="-177315" t="-203279" r="-231" b="-1639"/>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42494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how the normalized values correspond to the orbits of Earth and Mars.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368491">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7,560</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m:t>
                                </m:r>
                              </m:oMath>
                            </m:oMathPara>
                          </a14:m>
                          <a:endParaRPr lang="en-US" sz="1500" b="1"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1,134</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504906">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endParaRPr lang="en-US"/>
                        </a:p>
                      </a:txBody>
                      <a:tcPr marL="77170" marR="77170" marT="38585" marB="38585">
                        <a:blipFill>
                          <a:blip r:embed="rId2"/>
                          <a:stretch>
                            <a:fillRect l="-177315" t="-77108" r="-231" b="-100000"/>
                          </a:stretch>
                        </a:blipFill>
                      </a:tcPr>
                    </a:tc>
                    <a:extLst>
                      <a:ext uri="{0D108BD9-81ED-4DB2-BD59-A6C34878D82A}">
                        <a16:rowId xmlns:a16="http://schemas.microsoft.com/office/drawing/2014/main" val="1036367485"/>
                      </a:ext>
                    </a:extLst>
                  </a:tr>
                  <a:tr h="500588">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endParaRPr lang="en-US"/>
                        </a:p>
                      </a:txBody>
                      <a:tcPr marL="77170" marR="77170" marT="38585" marB="38585">
                        <a:blipFill>
                          <a:blip r:embed="rId2"/>
                          <a:stretch>
                            <a:fillRect l="-177315" t="-179268" r="-231" b="-1220"/>
                          </a:stretch>
                        </a:blipFill>
                      </a:tcPr>
                    </a:tc>
                    <a:extLst>
                      <a:ext uri="{0D108BD9-81ED-4DB2-BD59-A6C34878D82A}">
                        <a16:rowId xmlns:a16="http://schemas.microsoft.com/office/drawing/2014/main" val="206730944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6D918-42A4-4E34-A0D6-AAE21881A4B3}"/>
                  </a:ext>
                </a:extLst>
              </p:cNvPr>
              <p:cNvSpPr txBox="1"/>
              <p:nvPr/>
            </p:nvSpPr>
            <p:spPr>
              <a:xfrm>
                <a:off x="1627321" y="4175243"/>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In addition, note that the longitude coordinate for the Great Pyramid:</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𝟏𝟑𝟒</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𝑬</m:t>
                      </m:r>
                    </m:oMath>
                  </m:oMathPara>
                </a14:m>
                <a:endParaRPr lang="en-US" sz="1600" dirty="0"/>
              </a:p>
            </p:txBody>
          </p:sp>
        </mc:Choice>
        <mc:Fallback xmlns="">
          <p:sp>
            <p:nvSpPr>
              <p:cNvPr id="10" name="TextBox 9">
                <a:extLst>
                  <a:ext uri="{FF2B5EF4-FFF2-40B4-BE49-F238E27FC236}">
                    <a16:creationId xmlns:a16="http://schemas.microsoft.com/office/drawing/2014/main" id="{5496D918-42A4-4E34-A0D6-AAE21881A4B3}"/>
                  </a:ext>
                </a:extLst>
              </p:cNvPr>
              <p:cNvSpPr txBox="1">
                <a:spLocks noRot="1" noChangeAspect="1" noMove="1" noResize="1" noEditPoints="1" noAdjustHandles="1" noChangeArrowheads="1" noChangeShapeType="1" noTextEdit="1"/>
              </p:cNvSpPr>
              <p:nvPr/>
            </p:nvSpPr>
            <p:spPr>
              <a:xfrm>
                <a:off x="1627321" y="4175243"/>
                <a:ext cx="9770326" cy="1736843"/>
              </a:xfrm>
              <a:prstGeom prst="rect">
                <a:avLst/>
              </a:prstGeom>
              <a:blipFill>
                <a:blip r:embed="rId3"/>
                <a:stretch>
                  <a:fillRect l="-374" t="-2456"/>
                </a:stretch>
              </a:blipFill>
            </p:spPr>
            <p:txBody>
              <a:bodyPr/>
              <a:lstStyle/>
              <a:p>
                <a:r>
                  <a:rPr lang="en-US">
                    <a:noFill/>
                  </a:rPr>
                  <a:t> </a:t>
                </a:r>
              </a:p>
            </p:txBody>
          </p:sp>
        </mc:Fallback>
      </mc:AlternateContent>
    </p:spTree>
    <p:extLst>
      <p:ext uri="{BB962C8B-B14F-4D97-AF65-F5344CB8AC3E}">
        <p14:creationId xmlns:p14="http://schemas.microsoft.com/office/powerpoint/2010/main" val="174943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One of the details Plato gives is the age of Atlantis (as well as the age of Athens). Since “years” are a measurement of time, this value can be normalized as well. The age Plato gives for Atlantis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oMath>
                </a14:m>
                <a:r>
                  <a:rPr lang="en-US" sz="1600" b="1"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8,000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𝟐𝟒𝟎</m:t>
                      </m:r>
                      <m:r>
                        <a:rPr lang="en-US" sz="1600" b="0"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𝒚𝒆𝒂𝒓𝒔</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Plato lived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oMath>
                </a14:m>
                <a:r>
                  <a:rPr lang="en-US" sz="1600" b="1" dirty="0"/>
                  <a:t>years</a:t>
                </a:r>
                <a:r>
                  <a:rPr lang="en-US" sz="1600" dirty="0"/>
                  <a:t> ago, therefore the normalized age of Atlantis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30,240+2,400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32,640 </m:t>
                      </m:r>
                      <m:r>
                        <a:rPr lang="en-US" sz="1600" b="0" i="1" dirty="0" smtClean="0">
                          <a:latin typeface="Cambria Math" panose="02040503050406030204" pitchFamily="18" charset="0"/>
                          <a:ea typeface="Cambria Math" panose="02040503050406030204" pitchFamily="18" charset="0"/>
                        </a:rPr>
                        <m:t>𝑦𝑒𝑎𝑟𝑠</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4273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age Plato gives for Athens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0" dirty="0" smtClean="0">
                        <a:latin typeface="Cambria Math" panose="02040503050406030204" pitchFamily="18" charset="0"/>
                      </a:rPr>
                      <m:t>.  </m:t>
                    </m:r>
                  </m:oMath>
                </a14:m>
                <a:r>
                  <a:rPr lang="en-US" sz="1600" dirty="0"/>
                  <a:t>This value can be normalized as well:</a:t>
                </a:r>
                <a:endParaRPr lang="en-US" sz="1600" b="1" dirty="0"/>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9</m:t>
                      </m:r>
                      <m:r>
                        <a:rPr lang="en-US" sz="1600" i="1" dirty="0" smtClean="0">
                          <a:latin typeface="Cambria Math" panose="02040503050406030204" pitchFamily="18" charset="0"/>
                        </a:rPr>
                        <m:t>,000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b="0"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=34,020+2,400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36,420 </m:t>
                      </m:r>
                      <m:r>
                        <a:rPr lang="en-US" sz="1600" b="0" i="1" dirty="0" smtClean="0">
                          <a:latin typeface="Cambria Math" panose="02040503050406030204" pitchFamily="18" charset="0"/>
                          <a:ea typeface="Cambria Math" panose="02040503050406030204" pitchFamily="18" charset="0"/>
                        </a:rPr>
                        <m:t>𝑦𝑒𝑎𝑟𝑠</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how these dates fall around (before and after) the approximate date of the last magnetic pole reversal:</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𝐿𝑎𝑠𝑡</m:t>
                      </m:r>
                      <m:r>
                        <a:rPr lang="en-US" b="0" i="1" dirty="0" smtClean="0">
                          <a:latin typeface="Cambria Math" panose="02040503050406030204" pitchFamily="18" charset="0"/>
                        </a:rPr>
                        <m:t> </m:t>
                      </m:r>
                      <m:r>
                        <a:rPr lang="en-US" b="0" i="1" dirty="0" smtClean="0">
                          <a:latin typeface="Cambria Math" panose="02040503050406030204" pitchFamily="18" charset="0"/>
                        </a:rPr>
                        <m:t>𝑀𝑎𝑔𝑒𝑛𝑡𝑖𝑐</m:t>
                      </m:r>
                      <m:r>
                        <a:rPr lang="en-US" b="0" i="1" dirty="0" smtClean="0">
                          <a:latin typeface="Cambria Math" panose="02040503050406030204" pitchFamily="18" charset="0"/>
                        </a:rPr>
                        <m:t> </m:t>
                      </m:r>
                      <m:r>
                        <a:rPr lang="en-US" b="0" i="1" dirty="0" smtClean="0">
                          <a:latin typeface="Cambria Math" panose="02040503050406030204" pitchFamily="18" charset="0"/>
                        </a:rPr>
                        <m:t>𝑃𝑜𝑙𝑒</m:t>
                      </m:r>
                      <m:r>
                        <a:rPr lang="en-US" b="0" i="1" dirty="0" smtClean="0">
                          <a:latin typeface="Cambria Math" panose="02040503050406030204" pitchFamily="18" charset="0"/>
                        </a:rPr>
                        <m:t> </m:t>
                      </m:r>
                      <m:r>
                        <a:rPr lang="en-US" b="0" i="1" dirty="0" smtClean="0">
                          <a:latin typeface="Cambria Math" panose="02040503050406030204" pitchFamily="18" charset="0"/>
                        </a:rPr>
                        <m:t>𝑅𝑒𝑣𝑒𝑟𝑠𝑎𝑙</m:t>
                      </m:r>
                      <m:r>
                        <a:rPr lang="en-US" b="1" i="1" dirty="0" smtClean="0">
                          <a:latin typeface="Cambria Math" panose="02040503050406030204" pitchFamily="18" charset="0"/>
                        </a:rPr>
                        <m:t>=~</m:t>
                      </m:r>
                      <m:r>
                        <a:rPr lang="en-US" b="1" i="1" dirty="0" smtClean="0">
                          <a:latin typeface="Cambria Math" panose="02040503050406030204" pitchFamily="18" charset="0"/>
                        </a:rPr>
                        <m:t>𝟑𝟐</m:t>
                      </m:r>
                      <m:r>
                        <a:rPr lang="en-US" b="1" i="1" dirty="0" smtClean="0">
                          <a:latin typeface="Cambria Math" panose="02040503050406030204" pitchFamily="18" charset="0"/>
                        </a:rPr>
                        <m:t>,</m:t>
                      </m:r>
                      <m:r>
                        <a:rPr lang="en-US" b="1" i="1" dirty="0" smtClean="0">
                          <a:latin typeface="Cambria Math" panose="02040503050406030204" pitchFamily="18" charset="0"/>
                        </a:rPr>
                        <m:t>𝟎𝟎𝟎</m:t>
                      </m:r>
                      <m:r>
                        <a:rPr lang="en-US" b="1" i="1" dirty="0" smtClean="0">
                          <a:latin typeface="Cambria Math" panose="02040503050406030204" pitchFamily="18" charset="0"/>
                        </a:rPr>
                        <m:t> </m:t>
                      </m:r>
                      <m:r>
                        <a:rPr lang="en-US" b="1" i="1" dirty="0" smtClean="0">
                          <a:latin typeface="Cambria Math" panose="02040503050406030204" pitchFamily="18" charset="0"/>
                        </a:rPr>
                        <m:t>𝑩𝑪𝑬</m:t>
                      </m:r>
                    </m:oMath>
                  </m:oMathPara>
                </a14:m>
                <a:endParaRPr lang="en-US"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127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Mark J. Carlotto, Ph.D. is an engineer, scientist, and author with almost forty years of experience in satellite imaging, remote sensing, image processing, and pattern recognition. He received a Ph.D. in Electrical Engineering from Carnegie-Mellon University in 1981 and has written over one hundred technical papers and seven books. </a:t>
                </a:r>
              </a:p>
              <a:p>
                <a:pPr indent="-246888">
                  <a:lnSpc>
                    <a:spcPct val="90000"/>
                  </a:lnSpc>
                  <a:spcAft>
                    <a:spcPts val="600"/>
                  </a:spcAft>
                </a:pPr>
                <a:endParaRPr lang="en-US" sz="1600" dirty="0"/>
              </a:p>
              <a:p>
                <a:pPr indent="-246888">
                  <a:lnSpc>
                    <a:spcPct val="90000"/>
                  </a:lnSpc>
                  <a:spcAft>
                    <a:spcPts val="600"/>
                  </a:spcAft>
                </a:pPr>
                <a:r>
                  <a:rPr lang="en-US" sz="1600" dirty="0"/>
                  <a:t>In 2019, Carlotto released his research paper, </a:t>
                </a:r>
                <a:r>
                  <a:rPr lang="en-US" sz="1600" i="1" dirty="0"/>
                  <a:t>A New Model to Explain the Alignment of Certain Ancient Sites.</a:t>
                </a:r>
                <a:r>
                  <a:rPr lang="en-US" sz="1600" dirty="0"/>
                  <a:t> In his paper, Carlotto expands upon Charles H. Hapgood’s work by analyzing how the structural alignments of ancient sites correspond with the pole locations proposed by Hapgood. </a:t>
                </a:r>
              </a:p>
              <a:p>
                <a:pPr indent="-246888">
                  <a:lnSpc>
                    <a:spcPct val="90000"/>
                  </a:lnSpc>
                  <a:spcAft>
                    <a:spcPts val="600"/>
                  </a:spcAft>
                </a:pPr>
                <a:endParaRPr lang="en-US" sz="1600" dirty="0"/>
              </a:p>
              <a:p>
                <a:pPr indent="-246888">
                  <a:lnSpc>
                    <a:spcPct val="90000"/>
                  </a:lnSpc>
                  <a:spcAft>
                    <a:spcPts val="600"/>
                  </a:spcAft>
                </a:pPr>
                <a:r>
                  <a:rPr lang="en-US" sz="1600" dirty="0"/>
                  <a:t>Carlotto compiled a database of over </a:t>
                </a:r>
                <a14:m>
                  <m:oMath xmlns:m="http://schemas.openxmlformats.org/officeDocument/2006/math">
                    <m:r>
                      <a:rPr lang="en-US" sz="1600" b="1" i="1" dirty="0" smtClean="0">
                        <a:latin typeface="Cambria Math" panose="02040503050406030204" pitchFamily="18" charset="0"/>
                      </a:rPr>
                      <m:t>𝟐𝟐𝟐</m:t>
                    </m:r>
                  </m:oMath>
                </a14:m>
                <a:r>
                  <a:rPr lang="en-US" sz="1600" dirty="0"/>
                  <a:t> of the oldest known archeological sites. He measured the angle of each site’s structural alignment (if the site had a structure with a clear alignment). For example, many structures were built to align with the cardinal directions (north, south, east, and west). However, many sites are not aligned with the cardinal directions or with any other known location/direction (the Summer Solstice for example). </a:t>
                </a:r>
              </a:p>
              <a:p>
                <a:pPr indent="-246888">
                  <a:lnSpc>
                    <a:spcPct val="90000"/>
                  </a:lnSpc>
                  <a:spcAft>
                    <a:spcPts val="600"/>
                  </a:spcAft>
                </a:pPr>
                <a:endParaRPr lang="en-US" sz="1600" dirty="0"/>
              </a:p>
              <a:p>
                <a:pPr indent="-246888">
                  <a:lnSpc>
                    <a:spcPct val="90000"/>
                  </a:lnSpc>
                  <a:spcAft>
                    <a:spcPts val="600"/>
                  </a:spcAft>
                </a:pPr>
                <a:r>
                  <a:rPr lang="en-US" sz="1600" dirty="0"/>
                  <a:t>His research found that many sites are aligned to one of five locations in the polar region(s). One of the locations is the current north pole. </a:t>
                </a:r>
                <a:endParaRPr lang="en-US" sz="1600" i="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8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1797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44134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intentional mismatching of units and values is an indicator that Plato is telling (at least) two narratives about the “same” place, but during different time periods. </a:t>
            </a:r>
          </a:p>
          <a:p>
            <a:pPr indent="-246888">
              <a:lnSpc>
                <a:spcPct val="90000"/>
              </a:lnSpc>
              <a:spcAft>
                <a:spcPts val="600"/>
              </a:spcAft>
            </a:pPr>
            <a:endParaRPr lang="en-US" sz="1600" dirty="0"/>
          </a:p>
          <a:p>
            <a:pPr indent="-246888">
              <a:lnSpc>
                <a:spcPct val="90000"/>
              </a:lnSpc>
              <a:spcAft>
                <a:spcPts val="600"/>
              </a:spcAft>
            </a:pPr>
            <a:r>
              <a:rPr lang="en-US" sz="1600" dirty="0"/>
              <a:t>It is also possible (and likely) that Plato “embedded” even more information and narratives within his dialogues.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Embedding Information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9" name="Group 18">
            <a:extLst>
              <a:ext uri="{FF2B5EF4-FFF2-40B4-BE49-F238E27FC236}">
                <a16:creationId xmlns:a16="http://schemas.microsoft.com/office/drawing/2014/main" id="{12743359-6D1E-4438-B81E-60D2C1063747}"/>
              </a:ext>
            </a:extLst>
          </p:cNvPr>
          <p:cNvGrpSpPr/>
          <p:nvPr/>
        </p:nvGrpSpPr>
        <p:grpSpPr>
          <a:xfrm>
            <a:off x="6265720" y="1143000"/>
            <a:ext cx="5226828" cy="5226828"/>
            <a:chOff x="6265720" y="1143000"/>
            <a:chExt cx="5226828" cy="5226828"/>
          </a:xfrm>
        </p:grpSpPr>
        <p:pic>
          <p:nvPicPr>
            <p:cNvPr id="5" name="Graphic 4" descr="Chemicals with solid fill">
              <a:extLst>
                <a:ext uri="{FF2B5EF4-FFF2-40B4-BE49-F238E27FC236}">
                  <a16:creationId xmlns:a16="http://schemas.microsoft.com/office/drawing/2014/main" id="{836F1BED-DFEA-463B-8461-08A9B4637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720" y="1143000"/>
              <a:ext cx="5226828" cy="5226828"/>
            </a:xfrm>
            <a:prstGeom prst="rect">
              <a:avLst/>
            </a:prstGeom>
          </p:spPr>
        </p:pic>
        <p:pic>
          <p:nvPicPr>
            <p:cNvPr id="17" name="Graphic 16" descr="Chemicals with solid fill">
              <a:extLst>
                <a:ext uri="{FF2B5EF4-FFF2-40B4-BE49-F238E27FC236}">
                  <a16:creationId xmlns:a16="http://schemas.microsoft.com/office/drawing/2014/main" id="{819E3B15-906F-4C55-990F-792FF8A06A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92345" y="2362200"/>
              <a:ext cx="1973579" cy="1973579"/>
            </a:xfrm>
            <a:prstGeom prst="rect">
              <a:avLst/>
            </a:prstGeom>
          </p:spPr>
        </p:pic>
        <p:pic>
          <p:nvPicPr>
            <p:cNvPr id="18" name="Graphic 17" descr="Chemicals with solid fill">
              <a:extLst>
                <a:ext uri="{FF2B5EF4-FFF2-40B4-BE49-F238E27FC236}">
                  <a16:creationId xmlns:a16="http://schemas.microsoft.com/office/drawing/2014/main" id="{56AF68C5-F653-4765-A0E1-2616CEF95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2926" y="3135086"/>
              <a:ext cx="772417" cy="772417"/>
            </a:xfrm>
            <a:prstGeom prst="rect">
              <a:avLst/>
            </a:prstGeom>
          </p:spPr>
        </p:pic>
      </p:grpSp>
    </p:spTree>
    <p:extLst>
      <p:ext uri="{BB962C8B-B14F-4D97-AF65-F5344CB8AC3E}">
        <p14:creationId xmlns:p14="http://schemas.microsoft.com/office/powerpoint/2010/main" val="167737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Pivots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4455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outer shell of the Earth is effectively independent of the enclosed “core” (or is potentially independent), then there is a possibility that the magnetic poles have remained relatively static throughout the history of the Earth.</a:t>
                </a:r>
              </a:p>
              <a:p>
                <a:pPr indent="-246888">
                  <a:lnSpc>
                    <a:spcPct val="90000"/>
                  </a:lnSpc>
                  <a:spcAft>
                    <a:spcPts val="600"/>
                  </a:spcAft>
                </a:pPr>
                <a:endParaRPr lang="en-US" sz="1600" dirty="0"/>
              </a:p>
              <a:p>
                <a:pPr indent="-246888">
                  <a:lnSpc>
                    <a:spcPct val="90000"/>
                  </a:lnSpc>
                  <a:spcAft>
                    <a:spcPts val="600"/>
                  </a:spcAft>
                </a:pPr>
                <a:r>
                  <a:rPr lang="en-US" sz="1600" dirty="0"/>
                  <a:t>And what has actually been occurring is a “temporary”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rotation of the outer shell of the Earth. After this temporary “flip” of the outer shell, it then rotates </a:t>
                </a:r>
                <a14:m>
                  <m:oMath xmlns:m="http://schemas.openxmlformats.org/officeDocument/2006/math">
                    <m:r>
                      <a:rPr lang="en-US" sz="1600" b="1" i="1" dirty="0">
                        <a:latin typeface="Cambria Math" panose="02040503050406030204" pitchFamily="18" charset="0"/>
                      </a:rPr>
                      <m:t>𝟏𝟖𝟎</m:t>
                    </m:r>
                    <m:r>
                      <a:rPr lang="en-US" sz="1600" b="1" i="1" dirty="0">
                        <a:latin typeface="Cambria Math" panose="02040503050406030204" pitchFamily="18" charset="0"/>
                        <a:ea typeface="Cambria Math" panose="02040503050406030204" pitchFamily="18" charset="0"/>
                      </a:rPr>
                      <m:t>°</m:t>
                    </m:r>
                  </m:oMath>
                </a14:m>
                <a:r>
                  <a:rPr lang="en-US" sz="1600" dirty="0"/>
                  <a:t> back to it “original” position.</a:t>
                </a:r>
              </a:p>
              <a:p>
                <a:pPr indent="-246888">
                  <a:lnSpc>
                    <a:spcPct val="90000"/>
                  </a:lnSpc>
                  <a:spcAft>
                    <a:spcPts val="600"/>
                  </a:spcAft>
                </a:pPr>
                <a:endParaRPr lang="en-US" sz="1600" dirty="0"/>
              </a:p>
              <a:p>
                <a:pPr indent="-246888">
                  <a:lnSpc>
                    <a:spcPct val="90000"/>
                  </a:lnSpc>
                  <a:spcAft>
                    <a:spcPts val="600"/>
                  </a:spcAft>
                </a:pPr>
                <a:r>
                  <a:rPr lang="en-US" sz="1600" dirty="0"/>
                  <a:t>This would leave the same geological evidence as if the magnetic poles themselves had flipped. In other words, there would be the same magnetic “trail” moving from north to south (and vice-versa), except it wasn’t the magnetic poles moving, but the outer shell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5445540" cy="4780067"/>
              </a:xfrm>
              <a:prstGeom prst="rect">
                <a:avLst/>
              </a:prstGeom>
              <a:blipFill>
                <a:blip r:embed="rId2"/>
                <a:stretch>
                  <a:fillRect l="-559"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 Revisited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F1FC9E68-D342-45B5-99E3-04FEBE4D17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a:off x="7542212" y="2133600"/>
            <a:ext cx="3351317" cy="335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6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5" name="TextBox 4">
            <a:extLst>
              <a:ext uri="{FF2B5EF4-FFF2-40B4-BE49-F238E27FC236}">
                <a16:creationId xmlns:a16="http://schemas.microsoft.com/office/drawing/2014/main" id="{24FB6923-DC8F-4087-8762-62FA665B7D40}"/>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r>
              <a:rPr lang="en-US" sz="2000" b="1" dirty="0">
                <a:latin typeface="+mj-lt"/>
              </a:rPr>
              <a:t>Part III </a:t>
            </a:r>
          </a:p>
          <a:p>
            <a:pPr indent="-246888">
              <a:lnSpc>
                <a:spcPct val="90000"/>
              </a:lnSpc>
              <a:spcAft>
                <a:spcPts val="600"/>
              </a:spcAft>
            </a:pPr>
            <a:r>
              <a:rPr lang="en-US" sz="2000" b="1" dirty="0">
                <a:latin typeface="+mj-lt"/>
              </a:rPr>
              <a:t>Projections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Measurement Systems.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Anunnaki. </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Orbital Projections.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Antediluvian Solar System.</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grpSp>
        <p:nvGrpSpPr>
          <p:cNvPr id="2" name="Group 1">
            <a:extLst>
              <a:ext uri="{FF2B5EF4-FFF2-40B4-BE49-F238E27FC236}">
                <a16:creationId xmlns:a16="http://schemas.microsoft.com/office/drawing/2014/main" id="{A2678F15-47AA-4254-93AD-AFC5E8324AC8}"/>
              </a:ext>
            </a:extLst>
          </p:cNvPr>
          <p:cNvGrpSpPr>
            <a:grpSpLocks noChangeAspect="1"/>
          </p:cNvGrpSpPr>
          <p:nvPr/>
        </p:nvGrpSpPr>
        <p:grpSpPr>
          <a:xfrm>
            <a:off x="591873" y="1735109"/>
            <a:ext cx="4203308" cy="4203308"/>
            <a:chOff x="591873" y="1735109"/>
            <a:chExt cx="4203308" cy="4203308"/>
          </a:xfrm>
        </p:grpSpPr>
        <p:pic>
          <p:nvPicPr>
            <p:cNvPr id="24" name="Graphic 23" descr="Shield with solid fill">
              <a:extLst>
                <a:ext uri="{FF2B5EF4-FFF2-40B4-BE49-F238E27FC236}">
                  <a16:creationId xmlns:a16="http://schemas.microsoft.com/office/drawing/2014/main" id="{8C2468D0-C61E-4439-BA1C-C101167A240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1873" y="1735109"/>
              <a:ext cx="4203308" cy="4203308"/>
            </a:xfrm>
            <a:prstGeom prst="rect">
              <a:avLst/>
            </a:prstGeom>
          </p:spPr>
        </p:pic>
        <p:pic>
          <p:nvPicPr>
            <p:cNvPr id="17" name="Picture 2" descr="Astrology Alphabet: HADDAD staff. Hieroglyphics character sign (single  symbol Stock Vector Image &amp; Art - Alamy">
              <a:extLst>
                <a:ext uri="{FF2B5EF4-FFF2-40B4-BE49-F238E27FC236}">
                  <a16:creationId xmlns:a16="http://schemas.microsoft.com/office/drawing/2014/main" id="{9B6A0F53-3109-4306-BEFA-04E645150D1C}"/>
                </a:ext>
              </a:extLst>
            </p:cNvPr>
            <p:cNvPicPr>
              <a:picLocks noChangeAspect="1" noChangeArrowheads="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p:blipFill>
          <p:spPr bwMode="auto">
            <a:xfrm>
              <a:off x="1952614" y="2670895"/>
              <a:ext cx="1492915" cy="22967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information on all five locations.</a:t>
            </a:r>
            <a:endParaRPr lang="en-US" sz="1600" i="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59.75°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−78°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79.5°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−63.75°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70</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56.25</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m:t>
                                </m:r>
                                <m:r>
                                  <a:rPr lang="en-US" sz="1600" b="0" i="1" dirty="0" smtClean="0">
                                    <a:latin typeface="Cambria Math" panose="02040503050406030204" pitchFamily="18" charset="0"/>
                                  </a:rPr>
                                  <m:t>176.75</m:t>
                                </m:r>
                                <m:r>
                                  <a:rPr lang="en-US" sz="1600" i="1" dirty="0" smtClean="0">
                                    <a:latin typeface="Cambria Math" panose="02040503050406030204" pitchFamily="18" charset="0"/>
                                  </a:rPr>
                                  <m:t>°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791353954"/>
                      </a:ext>
                    </a:extLst>
                  </a:tr>
                </a:tbl>
              </a:graphicData>
            </a:graphic>
          </p:graphicFrame>
        </mc:Choice>
        <mc:Fallback xmlns="">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2"/>
                          <a:stretch>
                            <a:fillRect l="-276596" t="-104918" r="-101596" b="-409836"/>
                          </a:stretch>
                        </a:blipFill>
                      </a:tcPr>
                    </a:tc>
                    <a:tc>
                      <a:txBody>
                        <a:bodyPr/>
                        <a:lstStyle/>
                        <a:p>
                          <a:endParaRPr lang="en-US"/>
                        </a:p>
                      </a:txBody>
                      <a:tcPr>
                        <a:blipFill>
                          <a:blip r:embed="rId2"/>
                          <a:stretch>
                            <a:fillRect l="-378610" t="-104918" r="-2139" b="-409836"/>
                          </a:stretch>
                        </a:blipFill>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endParaRPr lang="en-US"/>
                        </a:p>
                      </a:txBody>
                      <a:tcPr>
                        <a:blipFill>
                          <a:blip r:embed="rId2"/>
                          <a:stretch>
                            <a:fillRect l="-276596" t="-204918" r="-101596" b="-309836"/>
                          </a:stretch>
                        </a:blipFill>
                      </a:tcPr>
                    </a:tc>
                    <a:tc>
                      <a:txBody>
                        <a:bodyPr/>
                        <a:lstStyle/>
                        <a:p>
                          <a:endParaRPr lang="en-US"/>
                        </a:p>
                      </a:txBody>
                      <a:tcPr>
                        <a:blipFill>
                          <a:blip r:embed="rId2"/>
                          <a:stretch>
                            <a:fillRect l="-378610" t="-204918" r="-2139" b="-309836"/>
                          </a:stretch>
                        </a:blipFill>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endParaRPr lang="en-US"/>
                        </a:p>
                      </a:txBody>
                      <a:tcPr>
                        <a:blipFill>
                          <a:blip r:embed="rId2"/>
                          <a:stretch>
                            <a:fillRect l="-276596" t="-310000" r="-101596" b="-215000"/>
                          </a:stretch>
                        </a:blipFill>
                      </a:tcPr>
                    </a:tc>
                    <a:tc>
                      <a:txBody>
                        <a:bodyPr/>
                        <a:lstStyle/>
                        <a:p>
                          <a:endParaRPr lang="en-US"/>
                        </a:p>
                      </a:txBody>
                      <a:tcPr>
                        <a:blipFill>
                          <a:blip r:embed="rId2"/>
                          <a:stretch>
                            <a:fillRect l="-378610" t="-310000" r="-2139" b="-215000"/>
                          </a:stretch>
                        </a:blipFill>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endParaRPr lang="en-US"/>
                        </a:p>
                      </a:txBody>
                      <a:tcPr>
                        <a:blipFill>
                          <a:blip r:embed="rId2"/>
                          <a:stretch>
                            <a:fillRect l="-276596" t="-403279" r="-101596" b="-111475"/>
                          </a:stretch>
                        </a:blipFill>
                      </a:tcPr>
                    </a:tc>
                    <a:tc>
                      <a:txBody>
                        <a:bodyPr/>
                        <a:lstStyle/>
                        <a:p>
                          <a:endParaRPr lang="en-US"/>
                        </a:p>
                      </a:txBody>
                      <a:tcPr>
                        <a:blipFill>
                          <a:blip r:embed="rId2"/>
                          <a:stretch>
                            <a:fillRect l="-378610" t="-403279" r="-2139" b="-111475"/>
                          </a:stretch>
                        </a:blipFill>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endParaRPr lang="en-US"/>
                        </a:p>
                      </a:txBody>
                      <a:tcPr>
                        <a:blipFill>
                          <a:blip r:embed="rId2"/>
                          <a:stretch>
                            <a:fillRect l="-276596" t="-503279" r="-101596" b="-11475"/>
                          </a:stretch>
                        </a:blipFill>
                      </a:tcPr>
                    </a:tc>
                    <a:tc>
                      <a:txBody>
                        <a:bodyPr/>
                        <a:lstStyle/>
                        <a:p>
                          <a:endParaRPr lang="en-US"/>
                        </a:p>
                      </a:txBody>
                      <a:tcPr>
                        <a:blipFill>
                          <a:blip r:embed="rId2"/>
                          <a:stretch>
                            <a:fillRect l="-378610" t="-503279" r="-2139" b="-11475"/>
                          </a:stretch>
                        </a:blipFill>
                      </a:tcPr>
                    </a:tc>
                    <a:extLst>
                      <a:ext uri="{0D108BD9-81ED-4DB2-BD59-A6C34878D82A}">
                        <a16:rowId xmlns:a16="http://schemas.microsoft.com/office/drawing/2014/main" val="791353954"/>
                      </a:ext>
                    </a:extLst>
                  </a:tr>
                </a:tbl>
              </a:graphicData>
            </a:graphic>
          </p:graphicFrame>
        </mc:Fallback>
      </mc:AlternateContent>
    </p:spTree>
    <p:extLst>
      <p:ext uri="{BB962C8B-B14F-4D97-AF65-F5344CB8AC3E}">
        <p14:creationId xmlns:p14="http://schemas.microsoft.com/office/powerpoint/2010/main" val="40654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descr="Map&#10;&#10;Description automatically generated">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4012" y="1870859"/>
            <a:ext cx="6722108" cy="4572000"/>
          </a:xfrm>
          <a:prstGeom prst="rect">
            <a:avLst/>
          </a:prstGeom>
        </p:spPr>
      </p:pic>
    </p:spTree>
    <p:extLst>
      <p:ext uri="{BB962C8B-B14F-4D97-AF65-F5344CB8AC3E}">
        <p14:creationId xmlns:p14="http://schemas.microsoft.com/office/powerpoint/2010/main" val="13453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North Pole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9036" y="1870859"/>
            <a:ext cx="6132059" cy="4572000"/>
          </a:xfrm>
          <a:prstGeom prst="rect">
            <a:avLst/>
          </a:prstGeom>
        </p:spPr>
      </p:pic>
    </p:spTree>
    <p:extLst>
      <p:ext uri="{BB962C8B-B14F-4D97-AF65-F5344CB8AC3E}">
        <p14:creationId xmlns:p14="http://schemas.microsoft.com/office/powerpoint/2010/main" val="429124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03516"/>
            <a:ext cx="6758347" cy="4572000"/>
          </a:xfrm>
          <a:prstGeom prst="rect">
            <a:avLst/>
          </a:prstGeom>
        </p:spPr>
      </p:pic>
    </p:spTree>
    <p:extLst>
      <p:ext uri="{BB962C8B-B14F-4D97-AF65-F5344CB8AC3E}">
        <p14:creationId xmlns:p14="http://schemas.microsoft.com/office/powerpoint/2010/main" val="15735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1991" y="1903516"/>
            <a:ext cx="6545360" cy="4572000"/>
          </a:xfrm>
          <a:prstGeom prst="rect">
            <a:avLst/>
          </a:prstGeom>
        </p:spPr>
      </p:pic>
    </p:spTree>
    <p:extLst>
      <p:ext uri="{BB962C8B-B14F-4D97-AF65-F5344CB8AC3E}">
        <p14:creationId xmlns:p14="http://schemas.microsoft.com/office/powerpoint/2010/main" val="289121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39644"/>
            <a:ext cx="6758347" cy="4499743"/>
          </a:xfrm>
          <a:prstGeom prst="rect">
            <a:avLst/>
          </a:prstGeom>
        </p:spPr>
      </p:pic>
    </p:spTree>
    <p:extLst>
      <p:ext uri="{BB962C8B-B14F-4D97-AF65-F5344CB8AC3E}">
        <p14:creationId xmlns:p14="http://schemas.microsoft.com/office/powerpoint/2010/main" val="24842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Bering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1939644"/>
            <a:ext cx="6644107" cy="4499743"/>
          </a:xfrm>
          <a:prstGeom prst="rect">
            <a:avLst/>
          </a:prstGeom>
        </p:spPr>
      </p:pic>
    </p:spTree>
    <p:extLst>
      <p:ext uri="{BB962C8B-B14F-4D97-AF65-F5344CB8AC3E}">
        <p14:creationId xmlns:p14="http://schemas.microsoft.com/office/powerpoint/2010/main" val="12515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and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15453" y="1939644"/>
            <a:ext cx="6478437" cy="4499743"/>
          </a:xfrm>
          <a:prstGeom prst="rect">
            <a:avLst/>
          </a:prstGeom>
        </p:spPr>
      </p:pic>
    </p:spTree>
    <p:extLst>
      <p:ext uri="{BB962C8B-B14F-4D97-AF65-F5344CB8AC3E}">
        <p14:creationId xmlns:p14="http://schemas.microsoft.com/office/powerpoint/2010/main" val="2183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2026913"/>
            <a:ext cx="6644107" cy="4325205"/>
          </a:xfrm>
          <a:prstGeom prst="rect">
            <a:avLst/>
          </a:prstGeom>
        </p:spPr>
      </p:pic>
    </p:spTree>
    <p:extLst>
      <p:ext uri="{BB962C8B-B14F-4D97-AF65-F5344CB8AC3E}">
        <p14:creationId xmlns:p14="http://schemas.microsoft.com/office/powerpoint/2010/main" val="35546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83448" y="2026913"/>
            <a:ext cx="6342447" cy="4325205"/>
          </a:xfrm>
          <a:prstGeom prst="rect">
            <a:avLst/>
          </a:prstGeom>
        </p:spPr>
      </p:pic>
    </p:spTree>
    <p:extLst>
      <p:ext uri="{BB962C8B-B14F-4D97-AF65-F5344CB8AC3E}">
        <p14:creationId xmlns:p14="http://schemas.microsoft.com/office/powerpoint/2010/main" val="428164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Probability Matrix</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2176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analyzes the research data of Charles H. Hapgood and Mark J. Carlotto. Precise targets of the structural alignments of ancient archeological sites are determined using a “probability matrix” created from millions of calculations. These angle/azimuth values used in the calculations are taken directly from the research of Mark J. Carlotto.</a:t>
            </a:r>
          </a:p>
        </p:txBody>
      </p:sp>
    </p:spTree>
    <p:extLst>
      <p:ext uri="{BB962C8B-B14F-4D97-AF65-F5344CB8AC3E}">
        <p14:creationId xmlns:p14="http://schemas.microsoft.com/office/powerpoint/2010/main" val="409354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𝟗𝟓𝟏</m:t>
                    </m:r>
                  </m:oMath>
                </a14:m>
                <a:r>
                  <a:rPr lang="en-US" sz="1600" dirty="0"/>
                  <a:t> target coordinates that will be tested for site alignments.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alignment location for one or more archeological sites. The target coordinate could be a previous pole location or any location of significance to the builders of the site.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measured northern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a:latin typeface="Cambria Math" panose="02040503050406030204" pitchFamily="18" charset="0"/>
                        <a:ea typeface="Cambria Math" panose="02040503050406030204" pitchFamily="18" charset="0"/>
                      </a:rPr>
                      <m:t>°</m:t>
                    </m:r>
                  </m:oMath>
                </a14:m>
                <a:r>
                  <a:rPr lang="en-US" sz="1600" dirty="0"/>
                  <a:t>), it is added to the total site alignment count (site count) for that target coordinate. Sites with a northern azimuth of </a:t>
                </a:r>
                <a14:m>
                  <m:oMath xmlns:m="http://schemas.openxmlformats.org/officeDocument/2006/math">
                    <m:r>
                      <a:rPr lang="en-US" sz="1600" b="1" i="1" dirty="0" smtClean="0">
                        <a:latin typeface="Cambria Math" panose="02040503050406030204" pitchFamily="18" charset="0"/>
                      </a:rPr>
                      <m:t>𝟎</m:t>
                    </m:r>
                    <m:r>
                      <a:rPr lang="en-US" sz="1600" b="1" i="1" dirty="0">
                        <a:latin typeface="Cambria Math" panose="02040503050406030204" pitchFamily="18" charset="0"/>
                        <a:ea typeface="Cambria Math" panose="02040503050406030204" pitchFamily="18" charset="0"/>
                      </a:rPr>
                      <m:t>°</m:t>
                    </m:r>
                  </m:oMath>
                </a14:m>
                <a:r>
                  <a:rPr lang="en-US" sz="1600" b="1" dirty="0"/>
                  <a:t> </a:t>
                </a:r>
                <a:r>
                  <a:rPr lang="en-US" sz="1600" dirty="0"/>
                  <a:t>are pointing directly north and are omitted; as it is known what these sites are aligned with.</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an archeological site is pointing </a:t>
                </a:r>
                <a:r>
                  <a:rPr lang="en-US" sz="1600" b="1" i="1" dirty="0"/>
                  <a:t>at</a:t>
                </a:r>
                <a:r>
                  <a:rPr lang="en-US" sz="1600" dirty="0"/>
                  <a:t> a target coordinate, as opposed to </a:t>
                </a:r>
                <a:r>
                  <a:rPr lang="en-US" sz="1600" b="1" i="1" dirty="0"/>
                  <a:t>through</a:t>
                </a:r>
                <a:r>
                  <a:rPr lang="en-US" sz="1600" dirty="0"/>
                  <a:t> it (at a coordinate “behind” it, for example). When site alignment angles intersect (intersects are target indicators), it increases the site count at the point of intersect. Thus, the higher the site count, the more likely the target coordinate is the intended target of the sites pointing towards it.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56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8355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865140" cy="893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𝟐𝟖𝟎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𝟓𝟗𝟕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𝟏𝟐𝟐</m:t>
                    </m:r>
                  </m:oMath>
                </a14:m>
                <a:r>
                  <a:rPr lang="en-US" sz="1600" dirty="0"/>
                  <a:t> test calculations, the probability matrix is generated (each test calculation performs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separate trigonometry calculations). The matrix is truncated below its peaks to remove angle intersect “noise”. The top </a:t>
                </a:r>
                <a14:m>
                  <m:oMath xmlns:m="http://schemas.openxmlformats.org/officeDocument/2006/math">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𝒇𝒊𝒗𝒆</m:t>
                    </m:r>
                  </m:oMath>
                </a14:m>
                <a:r>
                  <a:rPr lang="en-US" sz="1600" dirty="0"/>
                  <a:t>) zones are listed below.</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865140" cy="893867"/>
              </a:xfrm>
              <a:prstGeom prst="rect">
                <a:avLst/>
              </a:prstGeom>
              <a:blipFill>
                <a:blip r:embed="rId2"/>
                <a:stretch>
                  <a:fillRect l="-309" t="-4762" r="-6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2" name="Diagram 1">
            <a:extLst>
              <a:ext uri="{FF2B5EF4-FFF2-40B4-BE49-F238E27FC236}">
                <a16:creationId xmlns:a16="http://schemas.microsoft.com/office/drawing/2014/main" id="{CBB374A5-DD60-4792-8E99-B1B056576087}"/>
              </a:ext>
            </a:extLst>
          </p:cNvPr>
          <p:cNvGraphicFramePr/>
          <p:nvPr>
            <p:extLst>
              <p:ext uri="{D42A27DB-BD31-4B8C-83A1-F6EECF244321}">
                <p14:modId xmlns:p14="http://schemas.microsoft.com/office/powerpoint/2010/main" val="3217156639"/>
              </p:ext>
            </p:extLst>
          </p:nvPr>
        </p:nvGraphicFramePr>
        <p:xfrm>
          <a:off x="2132012" y="2819400"/>
          <a:ext cx="7924800" cy="4150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110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Hudson Bay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295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Hudson Bay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664753"/>
            <a:ext cx="7238297" cy="427884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7F092D7-7A20-455A-8E2D-DA84D9333100}"/>
              </a:ext>
            </a:extLst>
          </p:cNvPr>
          <p:cNvPicPr>
            <a:picLocks noChangeAspect="1"/>
          </p:cNvPicPr>
          <p:nvPr/>
        </p:nvPicPr>
        <p:blipFill>
          <a:blip r:embed="rId4"/>
          <a:stretch>
            <a:fillRect/>
          </a:stretch>
        </p:blipFill>
        <p:spPr>
          <a:xfrm>
            <a:off x="2284412" y="4276725"/>
            <a:ext cx="3282475" cy="2352675"/>
          </a:xfrm>
          <a:prstGeom prst="rect">
            <a:avLst/>
          </a:prstGeom>
          <a:ln>
            <a:solidFill>
              <a:schemeClr val="bg1"/>
            </a:solidFill>
          </a:ln>
        </p:spPr>
      </p:pic>
      <p:sp>
        <p:nvSpPr>
          <p:cNvPr id="7" name="TextBox 6">
            <a:extLst>
              <a:ext uri="{FF2B5EF4-FFF2-40B4-BE49-F238E27FC236}">
                <a16:creationId xmlns:a16="http://schemas.microsoft.com/office/drawing/2014/main" id="{C22A0DDB-B5DF-4DA2-8FAE-B737340327B1}"/>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3884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Greenland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Greenland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744366"/>
            <a:ext cx="7238297" cy="4275434"/>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4412" y="4429284"/>
            <a:ext cx="3282475" cy="2047557"/>
          </a:xfrm>
          <a:prstGeom prst="rect">
            <a:avLst/>
          </a:prstGeom>
          <a:ln>
            <a:solidFill>
              <a:schemeClr val="bg1"/>
            </a:solidFill>
          </a:ln>
        </p:spPr>
      </p:pic>
      <p:sp>
        <p:nvSpPr>
          <p:cNvPr id="7" name="TextBox 6">
            <a:extLst>
              <a:ext uri="{FF2B5EF4-FFF2-40B4-BE49-F238E27FC236}">
                <a16:creationId xmlns:a16="http://schemas.microsoft.com/office/drawing/2014/main" id="{77556343-12BE-4315-AB41-8EB127D8D59C}"/>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520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Norwegian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2164381"/>
            <a:ext cx="723829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7" name="TextBox 6">
            <a:extLst>
              <a:ext uri="{FF2B5EF4-FFF2-40B4-BE49-F238E27FC236}">
                <a16:creationId xmlns:a16="http://schemas.microsoft.com/office/drawing/2014/main" id="{2F9433F3-AA58-483A-ABA2-BD256A617450}"/>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8694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and below show a small zone to the southwest of the Norwegian Sea Zone. The center of this zone has the following coordinates and is the location of </a:t>
                </a:r>
                <a:r>
                  <a:rPr lang="en-US" sz="1600" b="1" dirty="0"/>
                  <a:t>Jan Mayen Island</a:t>
                </a:r>
                <a:r>
                  <a:rPr lang="en-US" sz="1600" dirty="0"/>
                  <a:t>:</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26239" y="2164381"/>
            <a:ext cx="7001369"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2" name="TextBox 1">
            <a:extLst>
              <a:ext uri="{FF2B5EF4-FFF2-40B4-BE49-F238E27FC236}">
                <a16:creationId xmlns:a16="http://schemas.microsoft.com/office/drawing/2014/main" id="{065F1F51-EA19-4AB6-A4A6-0F1EFEF4E037}"/>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252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Bering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197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Bering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164381"/>
            <a:ext cx="721360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42873"/>
            <a:ext cx="3275342" cy="1820379"/>
          </a:xfrm>
          <a:prstGeom prst="rect">
            <a:avLst/>
          </a:prstGeom>
          <a:ln>
            <a:solidFill>
              <a:schemeClr val="bg1"/>
            </a:solidFill>
          </a:ln>
        </p:spPr>
      </p:pic>
      <p:sp>
        <p:nvSpPr>
          <p:cNvPr id="7" name="TextBox 6">
            <a:extLst>
              <a:ext uri="{FF2B5EF4-FFF2-40B4-BE49-F238E27FC236}">
                <a16:creationId xmlns:a16="http://schemas.microsoft.com/office/drawing/2014/main" id="{A3CBA1A3-B12A-401D-B3A0-37E1CC31ADAE}"/>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6606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Beaufort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𝟏𝟓𝟕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Beaufort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235063"/>
            <a:ext cx="7213607" cy="3715645"/>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70973"/>
            <a:ext cx="3275342" cy="1764178"/>
          </a:xfrm>
          <a:prstGeom prst="rect">
            <a:avLst/>
          </a:prstGeom>
          <a:ln>
            <a:solidFill>
              <a:schemeClr val="bg1"/>
            </a:solidFill>
          </a:ln>
        </p:spPr>
      </p:pic>
      <p:sp>
        <p:nvSpPr>
          <p:cNvPr id="7" name="TextBox 6">
            <a:extLst>
              <a:ext uri="{FF2B5EF4-FFF2-40B4-BE49-F238E27FC236}">
                <a16:creationId xmlns:a16="http://schemas.microsoft.com/office/drawing/2014/main" id="{F1F63313-CF8A-49D1-8EC1-20D1B20546C8}"/>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2329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Out of these zones, both the Hudson Bay and Norwegian Sea locations correspond to one of Hapgood’s proposed pole locations.</a:t>
                </a:r>
              </a:p>
              <a:p>
                <a:pPr indent="-246888">
                  <a:lnSpc>
                    <a:spcPct val="90000"/>
                  </a:lnSpc>
                  <a:spcAft>
                    <a:spcPts val="600"/>
                  </a:spcAft>
                </a:pPr>
                <a:endParaRPr lang="en-US" sz="1600" dirty="0"/>
              </a:p>
              <a:p>
                <a:pPr indent="-246888">
                  <a:lnSpc>
                    <a:spcPct val="90000"/>
                  </a:lnSpc>
                  <a:spcAft>
                    <a:spcPts val="600"/>
                  </a:spcAft>
                </a:pPr>
                <a:r>
                  <a:rPr lang="en-US" sz="1600" b="1" dirty="0"/>
                  <a:t>Hudson Bay </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Norwegian Sea</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𝟕𝟐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𝟒𝟖</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408611" y="2374944"/>
            <a:ext cx="2941257" cy="2108111"/>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34122"/>
            <a:ext cx="2875586" cy="1834710"/>
          </a:xfrm>
          <a:prstGeom prst="rect">
            <a:avLst/>
          </a:prstGeom>
        </p:spPr>
      </p:pic>
    </p:spTree>
    <p:extLst>
      <p:ext uri="{BB962C8B-B14F-4D97-AF65-F5344CB8AC3E}">
        <p14:creationId xmlns:p14="http://schemas.microsoft.com/office/powerpoint/2010/main" val="17330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Beaufort Sea </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𝟕𝟖</m:t>
                    </m:r>
                    <m:r>
                      <a:rPr lang="en-US" sz="1600" b="1" i="1" dirty="0">
                        <a:latin typeface="Cambria Math" panose="02040503050406030204" pitchFamily="18" charset="0"/>
                      </a:rPr>
                      <m:t>.</m:t>
                    </m:r>
                    <m:r>
                      <a:rPr lang="en-US" sz="1600" b="1" i="1" dirty="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Greenland</a:t>
                </a:r>
              </a:p>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𝟕𝟗</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𝟔𝟑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08611" y="2636883"/>
            <a:ext cx="2941257" cy="1584232"/>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54604"/>
            <a:ext cx="2875586" cy="1793746"/>
          </a:xfrm>
          <a:prstGeom prst="rect">
            <a:avLst/>
          </a:prstGeom>
        </p:spPr>
      </p:pic>
    </p:spTree>
    <p:extLst>
      <p:ext uri="{BB962C8B-B14F-4D97-AF65-F5344CB8AC3E}">
        <p14:creationId xmlns:p14="http://schemas.microsoft.com/office/powerpoint/2010/main" val="34060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Bering Sea</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𝟓𝟔</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𝟏𝟕𝟔</m:t>
                    </m:r>
                    <m:r>
                      <a:rPr lang="en-US" sz="1600" b="1" i="1" dirty="0">
                        <a:latin typeface="Cambria Math" panose="02040503050406030204" pitchFamily="18" charset="0"/>
                      </a:rPr>
                      <m:t>.</m:t>
                    </m:r>
                    <m:r>
                      <a:rPr lang="en-US" sz="1600" b="1" i="1" dirty="0">
                        <a:latin typeface="Cambria Math" panose="02040503050406030204" pitchFamily="18" charset="0"/>
                      </a:rPr>
                      <m:t>𝟎𝟎</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spcAft>
                    <a:spcPts val="600"/>
                  </a:spcAft>
                </a:pPr>
                <a:r>
                  <a:rPr lang="en-US" sz="1600" dirty="0"/>
                  <a:t>Location Type: </a:t>
                </a:r>
                <a:r>
                  <a:rPr lang="en-US" sz="1600" b="1" dirty="0"/>
                  <a:t>Other</a:t>
                </a:r>
              </a:p>
              <a:p>
                <a:pPr indent="-246888">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Jan Mayan Island</a:t>
                </a:r>
              </a:p>
              <a:p>
                <a:pPr indent="-246888">
                  <a:lnSpc>
                    <a:spcPct val="90000"/>
                  </a:lnSpc>
                  <a:spcAft>
                    <a:spcPts val="600"/>
                  </a:spcAft>
                </a:pPr>
                <a:r>
                  <a:rPr lang="en-US" sz="1600" dirty="0"/>
                  <a:t>Coordinates:</a:t>
                </a:r>
                <a14:m>
                  <m:oMath xmlns:m="http://schemas.openxmlformats.org/officeDocument/2006/math">
                    <m:r>
                      <a:rPr lang="en-US" sz="1600" b="1" i="1" dirty="0">
                        <a:latin typeface="Cambria Math" panose="02040503050406030204" pitchFamily="18" charset="0"/>
                      </a:rPr>
                      <m:t>𝟕𝟏</m:t>
                    </m:r>
                    <m:r>
                      <a:rPr lang="en-US" sz="1600" b="1" i="1" dirty="0">
                        <a:latin typeface="Cambria Math" panose="02040503050406030204" pitchFamily="18" charset="0"/>
                      </a:rPr>
                      <m:t>.</m:t>
                    </m:r>
                    <m:r>
                      <a:rPr lang="en-US" sz="1600" b="1" i="1" dirty="0">
                        <a:latin typeface="Cambria Math" panose="02040503050406030204" pitchFamily="18" charset="0"/>
                      </a:rPr>
                      <m:t>𝟎𝟖</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𝟖</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44547" y="2636883"/>
            <a:ext cx="2869384" cy="1584232"/>
          </a:xfrm>
          <a:prstGeom prst="rect">
            <a:avLst/>
          </a:prstGeom>
        </p:spPr>
      </p:pic>
      <p:pic>
        <p:nvPicPr>
          <p:cNvPr id="7" name="Picture 6">
            <a:extLst>
              <a:ext uri="{FF2B5EF4-FFF2-40B4-BE49-F238E27FC236}">
                <a16:creationId xmlns:a16="http://schemas.microsoft.com/office/drawing/2014/main" id="{A5FEA666-2019-4421-AED6-7B946F94574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365" y="4800600"/>
            <a:ext cx="2875749" cy="1584232"/>
          </a:xfrm>
          <a:prstGeom prst="rect">
            <a:avLst/>
          </a:prstGeom>
        </p:spPr>
      </p:pic>
    </p:spTree>
    <p:extLst>
      <p:ext uri="{BB962C8B-B14F-4D97-AF65-F5344CB8AC3E}">
        <p14:creationId xmlns:p14="http://schemas.microsoft.com/office/powerpoint/2010/main" val="29139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agriculture (farming) is a prerequisite to civilization, the earliest </a:t>
            </a:r>
            <a:r>
              <a:rPr lang="en-US" sz="1600" b="1" i="1" dirty="0"/>
              <a:t>permanent</a:t>
            </a:r>
            <a:r>
              <a:rPr lang="en-US" sz="1600" dirty="0"/>
              <a:t> human settlements  would be located near the area where the farming of that civilization developed. These settlements would be the oldest of all archeological sites.</a:t>
            </a:r>
          </a:p>
          <a:p>
            <a:pPr indent="-246888">
              <a:lnSpc>
                <a:spcPct val="90000"/>
              </a:lnSpc>
              <a:spcAft>
                <a:spcPts val="600"/>
              </a:spcAft>
            </a:pPr>
            <a:endParaRPr lang="en-US" sz="1600" dirty="0"/>
          </a:p>
          <a:p>
            <a:pPr indent="-246888">
              <a:lnSpc>
                <a:spcPct val="90000"/>
              </a:lnSpc>
              <a:spcAft>
                <a:spcPts val="600"/>
              </a:spcAft>
            </a:pPr>
            <a:r>
              <a:rPr lang="en-US" sz="1600" dirty="0"/>
              <a:t>If agriculture/farming began during the last ice age, the ideal location for this (in terms of climate) would be at or near the equator. This is where the average temperature would be the warmest and the days would be the longest. </a:t>
            </a:r>
          </a:p>
          <a:p>
            <a:pPr indent="-246888">
              <a:lnSpc>
                <a:spcPct val="90000"/>
              </a:lnSpc>
              <a:spcAft>
                <a:spcPts val="600"/>
              </a:spcAft>
            </a:pPr>
            <a:endParaRPr lang="en-US" sz="1600" dirty="0"/>
          </a:p>
          <a:p>
            <a:pPr indent="-246888">
              <a:lnSpc>
                <a:spcPct val="90000"/>
              </a:lnSpc>
              <a:spcAft>
                <a:spcPts val="600"/>
              </a:spcAft>
            </a:pPr>
            <a:r>
              <a:rPr lang="en-US" sz="1600" dirty="0"/>
              <a:t>In addition, there would be a </a:t>
            </a:r>
            <a:r>
              <a:rPr lang="en-US" sz="1600" b="1" i="1" dirty="0"/>
              <a:t>natural migration </a:t>
            </a:r>
            <a:r>
              <a:rPr lang="en-US" sz="1600" dirty="0"/>
              <a:t>of humans towards the equator. This would occur independently and without the need for coordination with other groups of “</a:t>
            </a:r>
            <a:r>
              <a:rPr lang="en-US" sz="1600" b="1" dirty="0"/>
              <a:t>people</a:t>
            </a:r>
            <a:r>
              <a:rPr lang="en-US" sz="1600" dirty="0"/>
              <a:t>”; as each group would inevitably discover that warmer weather and longer days exist to the south (or north).</a:t>
            </a:r>
          </a:p>
          <a:p>
            <a:pPr indent="-246888">
              <a:lnSpc>
                <a:spcPct val="90000"/>
              </a:lnSpc>
              <a:spcAft>
                <a:spcPts val="600"/>
              </a:spcAft>
            </a:pPr>
            <a:endParaRPr lang="en-US" sz="1600" dirty="0"/>
          </a:p>
          <a:p>
            <a:pPr indent="-246888">
              <a:lnSpc>
                <a:spcPct val="90000"/>
              </a:lnSpc>
              <a:spcAft>
                <a:spcPts val="600"/>
              </a:spcAft>
            </a:pPr>
            <a:r>
              <a:rPr lang="en-US" sz="1600" dirty="0"/>
              <a:t>Therefore, the oldest archeological sites would be located on, or very near the equator (the equator at that time).</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898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𝟐𝟎𝟑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𝟏𝟖𝟏</m:t>
                    </m:r>
                  </m:oMath>
                </a14:m>
                <a:r>
                  <a:rPr lang="en-US" sz="1600" dirty="0"/>
                  <a:t> target coordinates that will be tested for equatorial proximity.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pole location for one or more archeological sites. The distance from a pole location to its equator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For each coordinate, the distance between it and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is calculated. If the distance of a site is found to be between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it is added to the total equatorial site count (site count) for that target coordinate. </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the coordinate was once a pole location. This likelihood is quantified by the total site count of a target coordinate. Thus, the higher the site count, the more likely the target coordinate was once a pole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2357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997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𝟏𝟖𝟐</m:t>
                    </m:r>
                  </m:oMath>
                </a14:m>
                <a:r>
                  <a:rPr lang="en-US" sz="1600" dirty="0"/>
                  <a:t> test calculations, the probability matrix is generated. The matrix is truncated below its “peaks”; i.e., it retains the top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oMath>
                </a14:m>
                <a:r>
                  <a:rPr lang="en-US" sz="1600" dirty="0"/>
                  <a:t> (by site count). </a:t>
                </a:r>
              </a:p>
              <a:p>
                <a:pPr indent="-246888">
                  <a:lnSpc>
                    <a:spcPct val="90000"/>
                  </a:lnSpc>
                  <a:spcAft>
                    <a:spcPts val="600"/>
                  </a:spcAft>
                </a:pPr>
                <a:endParaRPr lang="en-US" sz="1600" dirty="0"/>
              </a:p>
              <a:p>
                <a:pPr indent="-246888">
                  <a:lnSpc>
                    <a:spcPct val="90000"/>
                  </a:lnSpc>
                  <a:spcAft>
                    <a:spcPts val="600"/>
                  </a:spcAft>
                </a:pPr>
                <a:r>
                  <a:rPr lang="en-US" sz="1600" dirty="0"/>
                  <a:t>The result is one (</a:t>
                </a:r>
                <a14:m>
                  <m:oMath xmlns:m="http://schemas.openxmlformats.org/officeDocument/2006/math">
                    <m:r>
                      <a:rPr lang="en-US" sz="1600" b="1" i="1" dirty="0" smtClean="0">
                        <a:latin typeface="Cambria Math" panose="02040503050406030204" pitchFamily="18" charset="0"/>
                      </a:rPr>
                      <m:t>𝟏</m:t>
                    </m:r>
                  </m:oMath>
                </a14:m>
                <a:r>
                  <a:rPr lang="en-US" sz="1600" dirty="0"/>
                  <a:t>) zone that accounts for almost </a:t>
                </a:r>
                <a:r>
                  <a:rPr lang="en-US" sz="1600" b="1" i="1" dirty="0"/>
                  <a:t>all</a:t>
                </a:r>
                <a:r>
                  <a:rPr lang="en-US" sz="1600" dirty="0"/>
                  <a:t> proximity overlaps. The image to the right shows the zone (in red).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997740" cy="4686439"/>
              </a:xfrm>
              <a:prstGeom prst="rect">
                <a:avLst/>
              </a:prstGeom>
              <a:blipFill>
                <a:blip r:embed="rId2"/>
                <a:stretch>
                  <a:fillRect l="-762" t="-910" r="-137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789612" y="2138861"/>
            <a:ext cx="5711851" cy="3623577"/>
          </a:xfrm>
          <a:prstGeom prst="rect">
            <a:avLst/>
          </a:prstGeom>
        </p:spPr>
      </p:pic>
    </p:spTree>
    <p:extLst>
      <p:ext uri="{BB962C8B-B14F-4D97-AF65-F5344CB8AC3E}">
        <p14:creationId xmlns:p14="http://schemas.microsoft.com/office/powerpoint/2010/main" val="197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equatorial proximity in the Yukon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1864626"/>
            <a:ext cx="7238297" cy="4456520"/>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311866" y="4429284"/>
            <a:ext cx="3227567" cy="2047557"/>
          </a:xfrm>
          <a:prstGeom prst="rect">
            <a:avLst/>
          </a:prstGeom>
          <a:ln>
            <a:solidFill>
              <a:schemeClr val="bg1"/>
            </a:solidFill>
          </a:ln>
        </p:spPr>
      </p:pic>
    </p:spTree>
    <p:extLst>
      <p:ext uri="{BB962C8B-B14F-4D97-AF65-F5344CB8AC3E}">
        <p14:creationId xmlns:p14="http://schemas.microsoft.com/office/powerpoint/2010/main" val="250832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sites that are located on the equator of the Yukon pole location. Note that the sites form a curved line when connected,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870"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2362200"/>
            <a:ext cx="9297715"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267058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82403" y="2480934"/>
            <a:ext cx="9763669" cy="4001055"/>
          </a:xfrm>
          <a:prstGeom prst="rect">
            <a:avLst/>
          </a:prstGeom>
        </p:spPr>
      </p:pic>
    </p:spTree>
    <p:extLst>
      <p:ext uri="{BB962C8B-B14F-4D97-AF65-F5344CB8AC3E}">
        <p14:creationId xmlns:p14="http://schemas.microsoft.com/office/powerpoint/2010/main" val="104191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21322" cy="3835607"/>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98032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63669" cy="3550425"/>
          </a:xfrm>
          <a:prstGeom prst="rect">
            <a:avLst/>
          </a:prstGeom>
        </p:spPr>
      </p:pic>
    </p:spTree>
    <p:extLst>
      <p:ext uri="{BB962C8B-B14F-4D97-AF65-F5344CB8AC3E}">
        <p14:creationId xmlns:p14="http://schemas.microsoft.com/office/powerpoint/2010/main" val="29134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1"/>
            <a:ext cx="9060340" cy="3550425"/>
          </a:xfrm>
          <a:prstGeom prst="rect">
            <a:avLst/>
          </a:prstGeom>
        </p:spPr>
      </p:pic>
    </p:spTree>
    <p:extLst>
      <p:ext uri="{BB962C8B-B14F-4D97-AF65-F5344CB8AC3E}">
        <p14:creationId xmlns:p14="http://schemas.microsoft.com/office/powerpoint/2010/main" val="16565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r>
                  <a:rPr lang="en-US" sz="1600" b="1" dirty="0"/>
                  <a:t>Yukon</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561012" y="2102294"/>
            <a:ext cx="2941257" cy="1865922"/>
          </a:xfrm>
          <a:prstGeom prst="rect">
            <a:avLst/>
          </a:prstGeom>
        </p:spPr>
      </p:pic>
    </p:spTree>
    <p:extLst>
      <p:ext uri="{BB962C8B-B14F-4D97-AF65-F5344CB8AC3E}">
        <p14:creationId xmlns:p14="http://schemas.microsoft.com/office/powerpoint/2010/main" val="201402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will identify “alternate” </a:t>
                </a:r>
                <a:r>
                  <a:rPr lang="en-US" sz="1600" b="1" dirty="0"/>
                  <a:t>equators</a:t>
                </a:r>
                <a:r>
                  <a:rPr lang="en-US" sz="1600" dirty="0"/>
                  <a:t>. For any site that is aligned to a northern pole, there will be a corresponding eastern alignment angle. This angle is the northern azimuth plus </a:t>
                </a:r>
                <a14:m>
                  <m:oMath xmlns:m="http://schemas.openxmlformats.org/officeDocument/2006/math">
                    <m:r>
                      <a:rPr lang="en-US" sz="1600" b="1" i="1" dirty="0" smtClean="0">
                        <a:latin typeface="Cambria Math" panose="02040503050406030204" pitchFamily="18" charset="0"/>
                      </a:rPr>
                      <m:t>𝟗𝟎</m:t>
                    </m:r>
                  </m:oMath>
                </a14:m>
                <a:r>
                  <a:rPr lang="en-US" sz="1600" b="1" dirty="0">
                    <a:latin typeface="Cambria Math" panose="02040503050406030204" pitchFamily="18" charset="0"/>
                    <a:ea typeface="Cambria Math" panose="02040503050406030204" pitchFamily="18" charset="0"/>
                  </a:rPr>
                  <a:t>°</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𝑬𝒂𝒔𝒕𝒆𝒓𝒏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𝑵𝒐𝒓𝒕𝒉𝒆𝒓𝒏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𝟗𝟎</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If this angle is increased slightly (or at all), the eastern alignment will intersect with the equator of the pole the site is aligned with.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34" name="Group 33">
            <a:extLst>
              <a:ext uri="{FF2B5EF4-FFF2-40B4-BE49-F238E27FC236}">
                <a16:creationId xmlns:a16="http://schemas.microsoft.com/office/drawing/2014/main" id="{5DEF066F-FE89-46EB-A9D1-4D5C7CB0EA69}"/>
              </a:ext>
            </a:extLst>
          </p:cNvPr>
          <p:cNvGrpSpPr/>
          <p:nvPr/>
        </p:nvGrpSpPr>
        <p:grpSpPr>
          <a:xfrm>
            <a:off x="2986671" y="4039120"/>
            <a:ext cx="7014069" cy="2384069"/>
            <a:chOff x="4341812" y="3843506"/>
            <a:chExt cx="7014069" cy="2384069"/>
          </a:xfrm>
        </p:grpSpPr>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4341812" y="5791200"/>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BD6B3C-4313-4918-A633-FF9A8E4FF1B7}"/>
                </a:ext>
              </a:extLst>
            </p:cNvPr>
            <p:cNvSpPr/>
            <p:nvPr/>
          </p:nvSpPr>
          <p:spPr>
            <a:xfrm>
              <a:off x="6094412" y="5351429"/>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tar: 5 Points 9">
              <a:extLst>
                <a:ext uri="{FF2B5EF4-FFF2-40B4-BE49-F238E27FC236}">
                  <a16:creationId xmlns:a16="http://schemas.microsoft.com/office/drawing/2014/main" id="{F6AA5269-3DDE-44A7-927F-4AF604CAE658}"/>
                </a:ext>
              </a:extLst>
            </p:cNvPr>
            <p:cNvSpPr/>
            <p:nvPr/>
          </p:nvSpPr>
          <p:spPr>
            <a:xfrm>
              <a:off x="6060884" y="3886200"/>
              <a:ext cx="219456" cy="22239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6170612" y="4419600"/>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6399212" y="5427629"/>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759826" y="5884980"/>
              <a:ext cx="821572" cy="307777"/>
            </a:xfrm>
            <a:prstGeom prst="rect">
              <a:avLst/>
            </a:prstGeom>
            <a:noFill/>
          </p:spPr>
          <p:txBody>
            <a:bodyPr wrap="none" rtlCol="0">
              <a:spAutoFit/>
            </a:bodyPr>
            <a:lstStyle/>
            <a:p>
              <a:r>
                <a:rPr lang="en-US" sz="1400" b="1" dirty="0"/>
                <a:t>Equator</a:t>
              </a:r>
              <a:endParaRPr lang="en-US" sz="1600" b="1" dirty="0"/>
            </a:p>
          </p:txBody>
        </p:sp>
        <p:sp>
          <p:nvSpPr>
            <p:cNvPr id="23" name="TextBox 22">
              <a:extLst>
                <a:ext uri="{FF2B5EF4-FFF2-40B4-BE49-F238E27FC236}">
                  <a16:creationId xmlns:a16="http://schemas.microsoft.com/office/drawing/2014/main" id="{79CF4260-4DEA-43BF-B137-70B7DED36B81}"/>
                </a:ext>
              </a:extLst>
            </p:cNvPr>
            <p:cNvSpPr txBox="1"/>
            <p:nvPr/>
          </p:nvSpPr>
          <p:spPr>
            <a:xfrm>
              <a:off x="6375853" y="3843506"/>
              <a:ext cx="1312667" cy="307777"/>
            </a:xfrm>
            <a:prstGeom prst="rect">
              <a:avLst/>
            </a:prstGeom>
            <a:noFill/>
          </p:spPr>
          <p:txBody>
            <a:bodyPr wrap="none" rtlCol="0">
              <a:spAutoFit/>
            </a:bodyPr>
            <a:lstStyle/>
            <a:p>
              <a:r>
                <a:rPr lang="en-US" sz="1400" b="1" dirty="0"/>
                <a:t>Northern Pole</a:t>
              </a:r>
              <a:endParaRPr lang="en-US" sz="1600" b="1"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C3D6F7-5ACF-450C-BD7A-AEC9580A4EC1}"/>
                    </a:ext>
                  </a:extLst>
                </p:cNvPr>
                <p:cNvSpPr txBox="1"/>
                <p:nvPr/>
              </p:nvSpPr>
              <p:spPr>
                <a:xfrm>
                  <a:off x="4417247" y="4709746"/>
                  <a:ext cx="1753365" cy="276999"/>
                </a:xfrm>
                <a:prstGeom prst="rect">
                  <a:avLst/>
                </a:prstGeom>
                <a:noFill/>
              </p:spPr>
              <p:txBody>
                <a:bodyPr wrap="none" rtlCol="0">
                  <a:spAutoFit/>
                </a:bodyPr>
                <a:lstStyle/>
                <a:p>
                  <a:r>
                    <a:rPr lang="en-US" sz="1200" dirty="0"/>
                    <a:t>Northern Azimuth = </a:t>
                  </a:r>
                  <a14:m>
                    <m:oMath xmlns:m="http://schemas.openxmlformats.org/officeDocument/2006/math">
                      <m:r>
                        <a:rPr lang="en-US" sz="1200" b="1" i="1" dirty="0" smtClean="0">
                          <a:latin typeface="Cambria Math" panose="02040503050406030204" pitchFamily="18" charset="0"/>
                        </a:rPr>
                        <m:t>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4" name="TextBox 23">
                  <a:extLst>
                    <a:ext uri="{FF2B5EF4-FFF2-40B4-BE49-F238E27FC236}">
                      <a16:creationId xmlns:a16="http://schemas.microsoft.com/office/drawing/2014/main" id="{92C3D6F7-5ACF-450C-BD7A-AEC9580A4EC1}"/>
                    </a:ext>
                  </a:extLst>
                </p:cNvPr>
                <p:cNvSpPr txBox="1">
                  <a:spLocks noRot="1" noChangeAspect="1" noMove="1" noResize="1" noEditPoints="1" noAdjustHandles="1" noChangeArrowheads="1" noChangeShapeType="1" noTextEdit="1"/>
                </p:cNvSpPr>
                <p:nvPr/>
              </p:nvSpPr>
              <p:spPr>
                <a:xfrm>
                  <a:off x="4417247" y="4709746"/>
                  <a:ext cx="1753365" cy="276999"/>
                </a:xfrm>
                <a:prstGeom prst="rect">
                  <a:avLst/>
                </a:prstGeom>
                <a:blipFill>
                  <a:blip r:embed="rId3"/>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642F83-470A-4999-A4F8-72955E7F3618}"/>
                    </a:ext>
                  </a:extLst>
                </p:cNvPr>
                <p:cNvSpPr txBox="1"/>
                <p:nvPr/>
              </p:nvSpPr>
              <p:spPr>
                <a:xfrm>
                  <a:off x="6308971" y="5074430"/>
                  <a:ext cx="1748556" cy="276999"/>
                </a:xfrm>
                <a:prstGeom prst="rect">
                  <a:avLst/>
                </a:prstGeom>
                <a:noFill/>
              </p:spPr>
              <p:txBody>
                <a:bodyPr wrap="none" rtlCol="0">
                  <a:spAutoFit/>
                </a:bodyPr>
                <a:lstStyle/>
                <a:p>
                  <a:r>
                    <a:rPr lang="en-US" sz="1200" dirty="0"/>
                    <a:t>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5" name="TextBox 24">
                  <a:extLst>
                    <a:ext uri="{FF2B5EF4-FFF2-40B4-BE49-F238E27FC236}">
                      <a16:creationId xmlns:a16="http://schemas.microsoft.com/office/drawing/2014/main" id="{7E642F83-470A-4999-A4F8-72955E7F3618}"/>
                    </a:ext>
                  </a:extLst>
                </p:cNvPr>
                <p:cNvSpPr txBox="1">
                  <a:spLocks noRot="1" noChangeAspect="1" noMove="1" noResize="1" noEditPoints="1" noAdjustHandles="1" noChangeArrowheads="1" noChangeShapeType="1" noTextEdit="1"/>
                </p:cNvSpPr>
                <p:nvPr/>
              </p:nvSpPr>
              <p:spPr>
                <a:xfrm>
                  <a:off x="6308971" y="5074430"/>
                  <a:ext cx="1748556" cy="276999"/>
                </a:xfrm>
                <a:prstGeom prst="rect">
                  <a:avLst/>
                </a:prstGeom>
                <a:blipFill>
                  <a:blip r:embed="rId4"/>
                  <a:stretch>
                    <a:fillRect l="-350" t="-2222" b="-1777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6394160" y="5427629"/>
              <a:ext cx="4383792" cy="43977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6B65952-86FE-4040-A3B1-4C2304D19984}"/>
                    </a:ext>
                  </a:extLst>
                </p:cNvPr>
                <p:cNvSpPr txBox="1"/>
                <p:nvPr/>
              </p:nvSpPr>
              <p:spPr>
                <a:xfrm>
                  <a:off x="8150755" y="5284130"/>
                  <a:ext cx="2692468" cy="276999"/>
                </a:xfrm>
                <a:prstGeom prst="rect">
                  <a:avLst/>
                </a:prstGeom>
                <a:noFill/>
              </p:spPr>
              <p:txBody>
                <a:bodyPr wrap="none" rtlCol="0">
                  <a:spAutoFit/>
                </a:bodyPr>
                <a:lstStyle/>
                <a:p>
                  <a:r>
                    <a:rPr lang="en-US" sz="1200" dirty="0"/>
                    <a:t>Adjusted 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r>
                        <a:rPr lang="en-US" sz="1200" b="1" i="1" dirty="0" smtClean="0">
                          <a:latin typeface="Cambria Math" panose="02040503050406030204" pitchFamily="18" charset="0"/>
                          <a:ea typeface="Cambria Math" panose="02040503050406030204" pitchFamily="18" charset="0"/>
                        </a:rPr>
                        <m:t>𝒏</m:t>
                      </m:r>
                    </m:oMath>
                  </a14:m>
                  <a:endParaRPr lang="en-US" sz="1400" dirty="0"/>
                </a:p>
              </p:txBody>
            </p:sp>
          </mc:Choice>
          <mc:Fallback xmlns="">
            <p:sp>
              <p:nvSpPr>
                <p:cNvPr id="30" name="TextBox 29">
                  <a:extLst>
                    <a:ext uri="{FF2B5EF4-FFF2-40B4-BE49-F238E27FC236}">
                      <a16:creationId xmlns:a16="http://schemas.microsoft.com/office/drawing/2014/main" id="{56B65952-86FE-4040-A3B1-4C2304D19984}"/>
                    </a:ext>
                  </a:extLst>
                </p:cNvPr>
                <p:cNvSpPr txBox="1">
                  <a:spLocks noRot="1" noChangeAspect="1" noMove="1" noResize="1" noEditPoints="1" noAdjustHandles="1" noChangeArrowheads="1" noChangeShapeType="1" noTextEdit="1"/>
                </p:cNvSpPr>
                <p:nvPr/>
              </p:nvSpPr>
              <p:spPr>
                <a:xfrm>
                  <a:off x="8150755" y="5284130"/>
                  <a:ext cx="2692468" cy="276999"/>
                </a:xfrm>
                <a:prstGeom prst="rect">
                  <a:avLst/>
                </a:prstGeom>
                <a:blipFill>
                  <a:blip r:embed="rId5"/>
                  <a:stretch>
                    <a:fillRect l="-227" t="-2222" b="-1777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33288EEB-4438-425F-8C62-2A7CBA963AAD}"/>
                </a:ext>
              </a:extLst>
            </p:cNvPr>
            <p:cNvSpPr txBox="1"/>
            <p:nvPr/>
          </p:nvSpPr>
          <p:spPr>
            <a:xfrm>
              <a:off x="9964153" y="5950576"/>
              <a:ext cx="1391728" cy="276999"/>
            </a:xfrm>
            <a:prstGeom prst="rect">
              <a:avLst/>
            </a:prstGeom>
            <a:noFill/>
          </p:spPr>
          <p:txBody>
            <a:bodyPr wrap="none" rtlCol="0">
              <a:spAutoFit/>
            </a:bodyPr>
            <a:lstStyle/>
            <a:p>
              <a:r>
                <a:rPr lang="en-US" sz="1200" dirty="0"/>
                <a:t>Equator intersect</a:t>
              </a:r>
              <a:endParaRPr lang="en-US" sz="1400" dirty="0"/>
            </a:p>
          </p:txBody>
        </p:sp>
      </p:grpSp>
    </p:spTree>
    <p:extLst>
      <p:ext uri="{BB962C8B-B14F-4D97-AF65-F5344CB8AC3E}">
        <p14:creationId xmlns:p14="http://schemas.microsoft.com/office/powerpoint/2010/main" val="1714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1049371"/>
          </a:xfrm>
          <a:prstGeom prst="rect">
            <a:avLst/>
          </a:prstGeom>
        </p:spPr>
        <p:txBody>
          <a:bodyPr vert="horz" lIns="91440" tIns="45720" rIns="91440" bIns="45720" rtlCol="0">
            <a:normAutofit/>
          </a:bodyPr>
          <a:lstStyle/>
          <a:p>
            <a:pPr indent="-246888">
              <a:lnSpc>
                <a:spcPct val="90000"/>
              </a:lnSpc>
              <a:spcAft>
                <a:spcPts val="600"/>
              </a:spcAft>
            </a:pPr>
            <a:r>
              <a:rPr lang="en-US" sz="1600" dirty="0"/>
              <a:t>Each intersect represents a point on the equator. If two or more sites are aligned with a northern pole other than the current one, the line formed by these points will not be parallel with the current equator.</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2970212" y="5540585"/>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824163" y="5642940"/>
            <a:ext cx="1618648" cy="307777"/>
          </a:xfrm>
          <a:prstGeom prst="rect">
            <a:avLst/>
          </a:prstGeom>
          <a:noFill/>
        </p:spPr>
        <p:txBody>
          <a:bodyPr wrap="none" rtlCol="0">
            <a:spAutoFit/>
          </a:bodyPr>
          <a:lstStyle/>
          <a:p>
            <a:r>
              <a:rPr lang="en-US" sz="1400" b="1" dirty="0"/>
              <a:t>Alternate Equator</a:t>
            </a:r>
            <a:endParaRPr lang="en-US" sz="1600" b="1" dirty="0"/>
          </a:p>
        </p:txBody>
      </p:sp>
      <p:grpSp>
        <p:nvGrpSpPr>
          <p:cNvPr id="2" name="Group 1">
            <a:extLst>
              <a:ext uri="{FF2B5EF4-FFF2-40B4-BE49-F238E27FC236}">
                <a16:creationId xmlns:a16="http://schemas.microsoft.com/office/drawing/2014/main" id="{CCB9CCA8-5627-4F1D-9122-FFB77A8638EA}"/>
              </a:ext>
            </a:extLst>
          </p:cNvPr>
          <p:cNvGrpSpPr/>
          <p:nvPr/>
        </p:nvGrpSpPr>
        <p:grpSpPr>
          <a:xfrm>
            <a:off x="3023054" y="4276312"/>
            <a:ext cx="1885686" cy="1272388"/>
            <a:chOff x="4189412" y="3321673"/>
            <a:chExt cx="1885686" cy="1272388"/>
          </a:xfrm>
        </p:grpSpPr>
        <p:sp>
          <p:nvSpPr>
            <p:cNvPr id="4" name="Oval 3">
              <a:extLst>
                <a:ext uri="{FF2B5EF4-FFF2-40B4-BE49-F238E27FC236}">
                  <a16:creationId xmlns:a16="http://schemas.microsoft.com/office/drawing/2014/main" id="{A8BD6B3C-4313-4918-A633-FF9A8E4FF1B7}"/>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ADB38C9-E81C-47C3-8DDC-9676F0D656C4}"/>
              </a:ext>
            </a:extLst>
          </p:cNvPr>
          <p:cNvGrpSpPr/>
          <p:nvPr/>
        </p:nvGrpSpPr>
        <p:grpSpPr>
          <a:xfrm>
            <a:off x="7790126" y="4276312"/>
            <a:ext cx="1885686" cy="1272388"/>
            <a:chOff x="4189412" y="3321673"/>
            <a:chExt cx="1885686" cy="1272388"/>
          </a:xfrm>
        </p:grpSpPr>
        <p:sp>
          <p:nvSpPr>
            <p:cNvPr id="36" name="Oval 35">
              <a:extLst>
                <a:ext uri="{FF2B5EF4-FFF2-40B4-BE49-F238E27FC236}">
                  <a16:creationId xmlns:a16="http://schemas.microsoft.com/office/drawing/2014/main" id="{54F0ACA2-37BE-4775-B212-540A43334A02}"/>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1D5C70F6-C6A1-44BD-B27D-ED29930CAA93}"/>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9E679-5C6E-4662-8A56-2349B928B86B}"/>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BC17E4-7971-4269-90D0-CD39D148F07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E65D4654-B054-44B6-ADF8-B9BEC141FD07}"/>
              </a:ext>
            </a:extLst>
          </p:cNvPr>
          <p:cNvGrpSpPr/>
          <p:nvPr/>
        </p:nvGrpSpPr>
        <p:grpSpPr>
          <a:xfrm>
            <a:off x="2202717" y="3887613"/>
            <a:ext cx="2044042" cy="276999"/>
            <a:chOff x="4261929" y="2745579"/>
            <a:chExt cx="2044042" cy="276999"/>
          </a:xfrm>
        </p:grpSpPr>
        <p:sp>
          <p:nvSpPr>
            <p:cNvPr id="41" name="Star: 5 Points 40">
              <a:extLst>
                <a:ext uri="{FF2B5EF4-FFF2-40B4-BE49-F238E27FC236}">
                  <a16:creationId xmlns:a16="http://schemas.microsoft.com/office/drawing/2014/main" id="{B1FC4BC3-A7B9-40A9-89A5-110D32E2C30E}"/>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A635FBF-217C-4878-9B43-36A511AD5027}"/>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cxnSp>
        <p:nvCxnSpPr>
          <p:cNvPr id="43" name="Straight Connector 42">
            <a:extLst>
              <a:ext uri="{FF2B5EF4-FFF2-40B4-BE49-F238E27FC236}">
                <a16:creationId xmlns:a16="http://schemas.microsoft.com/office/drawing/2014/main" id="{FA7D3815-D3B6-4660-901F-0A3026193BA9}"/>
              </a:ext>
            </a:extLst>
          </p:cNvPr>
          <p:cNvCxnSpPr>
            <a:cxnSpLocks/>
          </p:cNvCxnSpPr>
          <p:nvPr/>
        </p:nvCxnSpPr>
        <p:spPr>
          <a:xfrm>
            <a:off x="2202717" y="2730294"/>
            <a:ext cx="7181239" cy="383201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FC3BF4-4B31-455E-B45D-5702998C5A26}"/>
              </a:ext>
            </a:extLst>
          </p:cNvPr>
          <p:cNvSpPr txBox="1"/>
          <p:nvPr/>
        </p:nvSpPr>
        <p:spPr>
          <a:xfrm rot="1721042">
            <a:off x="5468497" y="4508590"/>
            <a:ext cx="1482522" cy="307777"/>
          </a:xfrm>
          <a:prstGeom prst="rect">
            <a:avLst/>
          </a:prstGeom>
          <a:noFill/>
        </p:spPr>
        <p:txBody>
          <a:bodyPr wrap="none" rtlCol="0">
            <a:spAutoFit/>
          </a:bodyPr>
          <a:lstStyle/>
          <a:p>
            <a:r>
              <a:rPr lang="en-US" sz="1400" b="1" dirty="0"/>
              <a:t>Current Equator</a:t>
            </a:r>
            <a:endParaRPr lang="en-US" sz="1600" b="1" dirty="0"/>
          </a:p>
        </p:txBody>
      </p:sp>
      <p:cxnSp>
        <p:nvCxnSpPr>
          <p:cNvPr id="45" name="Straight Connector 44">
            <a:extLst>
              <a:ext uri="{FF2B5EF4-FFF2-40B4-BE49-F238E27FC236}">
                <a16:creationId xmlns:a16="http://schemas.microsoft.com/office/drawing/2014/main" id="{50969853-D664-416D-8241-AF036272F3CD}"/>
              </a:ext>
            </a:extLst>
          </p:cNvPr>
          <p:cNvCxnSpPr>
            <a:cxnSpLocks/>
          </p:cNvCxnSpPr>
          <p:nvPr/>
        </p:nvCxnSpPr>
        <p:spPr>
          <a:xfrm flipV="1">
            <a:off x="5637212" y="2979755"/>
            <a:ext cx="1570461" cy="256894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FE62315-3705-4D9C-8906-2BC632DA1D7F}"/>
              </a:ext>
            </a:extLst>
          </p:cNvPr>
          <p:cNvGrpSpPr/>
          <p:nvPr/>
        </p:nvGrpSpPr>
        <p:grpSpPr>
          <a:xfrm>
            <a:off x="7280396" y="2591795"/>
            <a:ext cx="1927600" cy="276999"/>
            <a:chOff x="4261929" y="2745579"/>
            <a:chExt cx="1927600" cy="276999"/>
          </a:xfrm>
        </p:grpSpPr>
        <p:sp>
          <p:nvSpPr>
            <p:cNvPr id="49" name="Star: 5 Points 48">
              <a:extLst>
                <a:ext uri="{FF2B5EF4-FFF2-40B4-BE49-F238E27FC236}">
                  <a16:creationId xmlns:a16="http://schemas.microsoft.com/office/drawing/2014/main" id="{ABDFEE3E-2E23-419B-BF7D-4E0A3A57AD77}"/>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DED73CE9-FF0E-4849-B274-409C22E90F7B}"/>
                </a:ext>
              </a:extLst>
            </p:cNvPr>
            <p:cNvSpPr txBox="1"/>
            <p:nvPr/>
          </p:nvSpPr>
          <p:spPr>
            <a:xfrm>
              <a:off x="4470853" y="2745579"/>
              <a:ext cx="1718676" cy="276999"/>
            </a:xfrm>
            <a:prstGeom prst="rect">
              <a:avLst/>
            </a:prstGeom>
            <a:noFill/>
          </p:spPr>
          <p:txBody>
            <a:bodyPr wrap="none" rtlCol="0">
              <a:spAutoFit/>
            </a:bodyPr>
            <a:lstStyle/>
            <a:p>
              <a:r>
                <a:rPr lang="en-US" sz="1200" b="1" dirty="0"/>
                <a:t>Current Northern Pole</a:t>
              </a:r>
              <a:endParaRPr lang="en-US" sz="1400" b="1" dirty="0"/>
            </a:p>
          </p:txBody>
        </p:sp>
      </p:grpSp>
      <p:grpSp>
        <p:nvGrpSpPr>
          <p:cNvPr id="56" name="Group 55">
            <a:extLst>
              <a:ext uri="{FF2B5EF4-FFF2-40B4-BE49-F238E27FC236}">
                <a16:creationId xmlns:a16="http://schemas.microsoft.com/office/drawing/2014/main" id="{4E44C253-5297-455A-9671-0EC22760E211}"/>
              </a:ext>
            </a:extLst>
          </p:cNvPr>
          <p:cNvGrpSpPr/>
          <p:nvPr/>
        </p:nvGrpSpPr>
        <p:grpSpPr>
          <a:xfrm>
            <a:off x="7013342" y="3931954"/>
            <a:ext cx="2044042" cy="276999"/>
            <a:chOff x="4261929" y="2745579"/>
            <a:chExt cx="2044042" cy="276999"/>
          </a:xfrm>
        </p:grpSpPr>
        <p:sp>
          <p:nvSpPr>
            <p:cNvPr id="57" name="Star: 5 Points 56">
              <a:extLst>
                <a:ext uri="{FF2B5EF4-FFF2-40B4-BE49-F238E27FC236}">
                  <a16:creationId xmlns:a16="http://schemas.microsoft.com/office/drawing/2014/main" id="{C02F9944-9570-4646-B329-0A69E0EF7673}"/>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32D3F9E-9CEB-4AB7-9569-34853AA45D29}"/>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sp>
        <p:nvSpPr>
          <p:cNvPr id="64" name="TextBox 63">
            <a:extLst>
              <a:ext uri="{FF2B5EF4-FFF2-40B4-BE49-F238E27FC236}">
                <a16:creationId xmlns:a16="http://schemas.microsoft.com/office/drawing/2014/main" id="{9A58778B-5C74-4A08-AC27-EF6966AC3FE9}"/>
              </a:ext>
            </a:extLst>
          </p:cNvPr>
          <p:cNvSpPr txBox="1"/>
          <p:nvPr/>
        </p:nvSpPr>
        <p:spPr>
          <a:xfrm>
            <a:off x="9223054" y="5582130"/>
            <a:ext cx="800347" cy="276999"/>
          </a:xfrm>
          <a:prstGeom prst="rect">
            <a:avLst/>
          </a:prstGeom>
          <a:noFill/>
        </p:spPr>
        <p:txBody>
          <a:bodyPr wrap="none" rtlCol="0">
            <a:spAutoFit/>
          </a:bodyPr>
          <a:lstStyle/>
          <a:p>
            <a:r>
              <a:rPr lang="en-US" sz="1200" dirty="0"/>
              <a:t>intersect</a:t>
            </a:r>
            <a:endParaRPr lang="en-US" sz="1400" dirty="0"/>
          </a:p>
        </p:txBody>
      </p:sp>
      <p:sp>
        <p:nvSpPr>
          <p:cNvPr id="65" name="TextBox 64">
            <a:extLst>
              <a:ext uri="{FF2B5EF4-FFF2-40B4-BE49-F238E27FC236}">
                <a16:creationId xmlns:a16="http://schemas.microsoft.com/office/drawing/2014/main" id="{D787A045-4109-4710-B276-145C0BEA2E3B}"/>
              </a:ext>
            </a:extLst>
          </p:cNvPr>
          <p:cNvSpPr txBox="1"/>
          <p:nvPr/>
        </p:nvSpPr>
        <p:spPr>
          <a:xfrm>
            <a:off x="4508566" y="5582130"/>
            <a:ext cx="800347" cy="276999"/>
          </a:xfrm>
          <a:prstGeom prst="rect">
            <a:avLst/>
          </a:prstGeom>
          <a:noFill/>
        </p:spPr>
        <p:txBody>
          <a:bodyPr wrap="none" rtlCol="0">
            <a:spAutoFit/>
          </a:bodyPr>
          <a:lstStyle/>
          <a:p>
            <a:r>
              <a:rPr lang="en-US" sz="1200" dirty="0"/>
              <a:t>intersect</a:t>
            </a:r>
            <a:endParaRPr lang="en-US" sz="1400" dirty="0"/>
          </a:p>
        </p:txBody>
      </p:sp>
    </p:spTree>
    <p:extLst>
      <p:ext uri="{BB962C8B-B14F-4D97-AF65-F5344CB8AC3E}">
        <p14:creationId xmlns:p14="http://schemas.microsoft.com/office/powerpoint/2010/main" val="24631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uses the same basic calculations as the northern azimuth calculation. </a:t>
                </a:r>
              </a:p>
              <a:p>
                <a:pPr indent="-246888">
                  <a:lnSpc>
                    <a:spcPct val="90000"/>
                  </a:lnSpc>
                  <a:spcAft>
                    <a:spcPts val="600"/>
                  </a:spcAft>
                </a:pPr>
                <a:endParaRPr lang="en-US" sz="1600" dirty="0"/>
              </a:p>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𝟒𝟎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oMath>
                </a14:m>
                <a:r>
                  <a:rPr lang="en-US" sz="1600" dirty="0"/>
                  <a:t> target coordinates that will be tested for site alignments (intersects).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location along the equator (the equator at the time of site construction).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calculated eastern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ea typeface="Cambria Math" panose="02040503050406030204" pitchFamily="18" charset="0"/>
                      </a:rPr>
                      <m:t>°</m:t>
                    </m:r>
                  </m:oMath>
                </a14:m>
                <a:r>
                  <a:rPr lang="en-US" sz="1600" dirty="0"/>
                  <a:t>), it is added to the list of equator intersect locations. </a:t>
                </a:r>
              </a:p>
              <a:p>
                <a:pPr indent="-246888">
                  <a:lnSpc>
                    <a:spcPct val="90000"/>
                  </a:lnSpc>
                  <a:spcAft>
                    <a:spcPts val="600"/>
                  </a:spcAft>
                </a:pPr>
                <a:endParaRPr lang="en-US" sz="1600" dirty="0"/>
              </a:p>
              <a:p>
                <a:pPr indent="-246888">
                  <a:lnSpc>
                    <a:spcPct val="90000"/>
                  </a:lnSpc>
                  <a:spcAft>
                    <a:spcPts val="600"/>
                  </a:spcAft>
                </a:pPr>
                <a:r>
                  <a:rPr lang="en-US" sz="1600" dirty="0"/>
                  <a:t>Using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oMath>
                </a14:m>
                <a:r>
                  <a:rPr lang="en-US" sz="1600" dirty="0"/>
                  <a:t> is the equivalent of increasing the eastern azimuth. It will also effectively decrease the eastern azimuth angle to account for sites located to the south of the equator.</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02886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3500343"/>
            <a:ext cx="467862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02199"/>
            <a:ext cx="3962400" cy="2368862"/>
          </a:xfrm>
          <a:prstGeom prst="rect">
            <a:avLst/>
          </a:prstGeom>
        </p:spPr>
      </p:pic>
    </p:spTree>
    <p:extLst>
      <p:ext uri="{BB962C8B-B14F-4D97-AF65-F5344CB8AC3E}">
        <p14:creationId xmlns:p14="http://schemas.microsoft.com/office/powerpoint/2010/main" val="32125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963857" y="3500343"/>
            <a:ext cx="410053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29455"/>
            <a:ext cx="3962400" cy="2314350"/>
          </a:xfrm>
          <a:prstGeom prst="rect">
            <a:avLst/>
          </a:prstGeom>
        </p:spPr>
      </p:pic>
    </p:spTree>
    <p:extLst>
      <p:ext uri="{BB962C8B-B14F-4D97-AF65-F5344CB8AC3E}">
        <p14:creationId xmlns:p14="http://schemas.microsoft.com/office/powerpoint/2010/main" val="10318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005898" y="3500343"/>
            <a:ext cx="4016453"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70178"/>
            <a:ext cx="3962400" cy="2232903"/>
          </a:xfrm>
          <a:prstGeom prst="rect">
            <a:avLst/>
          </a:prstGeom>
        </p:spPr>
      </p:pic>
    </p:spTree>
    <p:extLst>
      <p:ext uri="{BB962C8B-B14F-4D97-AF65-F5344CB8AC3E}">
        <p14:creationId xmlns:p14="http://schemas.microsoft.com/office/powerpoint/2010/main" val="14310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Yukon</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06750" y="2362200"/>
            <a:ext cx="723383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46120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Hudson Bay </a:t>
                </a:r>
                <a:r>
                  <a:rPr lang="en-US" sz="1600" dirty="0"/>
                  <a:t>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Hudson Bay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32938" y="2362200"/>
            <a:ext cx="7181462"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403467" y="5002344"/>
            <a:ext cx="2413868" cy="1730112"/>
          </a:xfrm>
          <a:prstGeom prst="rect">
            <a:avLst/>
          </a:prstGeom>
          <a:ln>
            <a:solidFill>
              <a:schemeClr val="bg1"/>
            </a:solidFill>
          </a:ln>
        </p:spPr>
      </p:pic>
    </p:spTree>
    <p:extLst>
      <p:ext uri="{BB962C8B-B14F-4D97-AF65-F5344CB8AC3E}">
        <p14:creationId xmlns:p14="http://schemas.microsoft.com/office/powerpoint/2010/main" val="3917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9C56B4-337A-4D3D-8C26-5C191AB7B904}"/>
              </a:ext>
            </a:extLst>
          </p:cNvPr>
          <p:cNvSpPr txBox="1">
            <a:spLocks/>
          </p:cNvSpPr>
          <p:nvPr/>
        </p:nvSpPr>
        <p:spPr>
          <a:xfrm>
            <a:off x="1593436" y="177800"/>
            <a:ext cx="9782801" cy="12398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cap="none" baseline="0">
                <a:solidFill>
                  <a:schemeClr val="tx1">
                    <a:lumMod val="75000"/>
                  </a:schemeClr>
                </a:solidFill>
                <a:latin typeface="+mj-lt"/>
                <a:ea typeface="+mj-ea"/>
                <a:cs typeface="+mj-cs"/>
              </a:defRPr>
            </a:lvl1pPr>
          </a:lstStyle>
          <a:p>
            <a:pPr>
              <a:spcAft>
                <a:spcPts val="600"/>
              </a:spcAft>
            </a:pPr>
            <a:r>
              <a:rPr lang="en-US" sz="3600" b="1" i="1" dirty="0"/>
              <a:t>Lantis:</a:t>
            </a:r>
          </a:p>
        </p:txBody>
      </p:sp>
      <p:sp>
        <p:nvSpPr>
          <p:cNvPr id="4" name="TextBox 3">
            <a:extLst>
              <a:ext uri="{FF2B5EF4-FFF2-40B4-BE49-F238E27FC236}">
                <a16:creationId xmlns:a16="http://schemas.microsoft.com/office/drawing/2014/main" id="{39741C53-2467-468B-9E36-1732F66F8B6A}"/>
              </a:ext>
            </a:extLst>
          </p:cNvPr>
          <p:cNvSpPr txBox="1"/>
          <p:nvPr/>
        </p:nvSpPr>
        <p:spPr>
          <a:xfrm>
            <a:off x="1593436" y="1600200"/>
            <a:ext cx="4814586" cy="4572000"/>
          </a:xfrm>
          <a:prstGeom prst="rect">
            <a:avLst/>
          </a:prstGeom>
        </p:spPr>
        <p:txBody>
          <a:bodyPr vert="horz" lIns="91440" tIns="45720" rIns="91440" bIns="45720" rtlCol="0">
            <a:normAutofit/>
          </a:bodyPr>
          <a:lstStyle/>
          <a:p>
            <a:pPr indent="-246888">
              <a:lnSpc>
                <a:spcPct val="90000"/>
              </a:lnSpc>
              <a:spcAft>
                <a:spcPts val="600"/>
              </a:spcAft>
            </a:pPr>
            <a:r>
              <a:rPr lang="en-US" sz="2800" i="1" dirty="0"/>
              <a:t>noun. </a:t>
            </a:r>
          </a:p>
          <a:p>
            <a:pPr indent="-246888">
              <a:lnSpc>
                <a:spcPct val="90000"/>
              </a:lnSpc>
              <a:spcAft>
                <a:spcPts val="600"/>
              </a:spcAft>
            </a:pPr>
            <a:r>
              <a:rPr lang="en-US" sz="2800" dirty="0"/>
              <a:t>A person who grows and/or cultivates the lavender plant. Originally a French surname based on the occupation of farming lavender. </a:t>
            </a:r>
          </a:p>
          <a:p>
            <a:pPr indent="-246888">
              <a:lnSpc>
                <a:spcPct val="90000"/>
              </a:lnSpc>
              <a:spcAft>
                <a:spcPts val="600"/>
              </a:spcAft>
            </a:pPr>
            <a:r>
              <a:rPr lang="en-US" sz="2800" i="1" dirty="0"/>
              <a:t>alt: noun</a:t>
            </a:r>
          </a:p>
          <a:p>
            <a:pPr indent="-246888">
              <a:lnSpc>
                <a:spcPct val="90000"/>
              </a:lnSpc>
              <a:spcAft>
                <a:spcPts val="600"/>
              </a:spcAft>
            </a:pPr>
            <a:r>
              <a:rPr lang="en-US" sz="2800" dirty="0"/>
              <a:t>In Swedish, a term for a person from or living in the countryside.</a:t>
            </a:r>
          </a:p>
        </p:txBody>
      </p:sp>
      <p:pic>
        <p:nvPicPr>
          <p:cNvPr id="9" name="Graphic 8" descr="Plant With Roots with solid fill">
            <a:extLst>
              <a:ext uri="{FF2B5EF4-FFF2-40B4-BE49-F238E27FC236}">
                <a16:creationId xmlns:a16="http://schemas.microsoft.com/office/drawing/2014/main" id="{42EBFBF2-BD81-4D7E-BE93-D00BDE1D03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61212" y="2057400"/>
            <a:ext cx="2743200" cy="2743200"/>
          </a:xfrm>
          <a:prstGeom prst="rect">
            <a:avLst/>
          </a:prstGeom>
        </p:spPr>
      </p:pic>
    </p:spTree>
    <p:extLst>
      <p:ext uri="{BB962C8B-B14F-4D97-AF65-F5344CB8AC3E}">
        <p14:creationId xmlns:p14="http://schemas.microsoft.com/office/powerpoint/2010/main" val="283853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and </a:t>
                </a:r>
                <a:r>
                  <a:rPr lang="en-US" sz="1600" b="1" dirty="0"/>
                  <a:t>Hudson Bay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24082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descr="Shape, circle&#10;&#10;Description automatically generated">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412" y="2512125"/>
            <a:ext cx="3816418"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11055" y="2512125"/>
            <a:ext cx="3831998" cy="3200400"/>
          </a:xfrm>
          <a:prstGeom prst="rect">
            <a:avLst/>
          </a:prstGeom>
        </p:spPr>
      </p:pic>
    </p:spTree>
    <p:extLst>
      <p:ext uri="{BB962C8B-B14F-4D97-AF65-F5344CB8AC3E}">
        <p14:creationId xmlns:p14="http://schemas.microsoft.com/office/powerpoint/2010/main" val="14726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6069" y="2512125"/>
            <a:ext cx="375110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63742" y="2512125"/>
            <a:ext cx="3726623" cy="3200400"/>
          </a:xfrm>
          <a:prstGeom prst="rect">
            <a:avLst/>
          </a:prstGeom>
        </p:spPr>
      </p:pic>
      <p:pic>
        <p:nvPicPr>
          <p:cNvPr id="7" name="Picture 6">
            <a:extLst>
              <a:ext uri="{FF2B5EF4-FFF2-40B4-BE49-F238E27FC236}">
                <a16:creationId xmlns:a16="http://schemas.microsoft.com/office/drawing/2014/main" id="{8CD7B4D9-F377-4DB1-AC46-FABBD50F05F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645146" y="3872998"/>
            <a:ext cx="2939391" cy="2576137"/>
          </a:xfrm>
          <a:prstGeom prst="rect">
            <a:avLst/>
          </a:prstGeom>
          <a:ln>
            <a:solidFill>
              <a:schemeClr val="bg1"/>
            </a:solidFill>
          </a:ln>
        </p:spPr>
      </p:pic>
    </p:spTree>
    <p:extLst>
      <p:ext uri="{BB962C8B-B14F-4D97-AF65-F5344CB8AC3E}">
        <p14:creationId xmlns:p14="http://schemas.microsoft.com/office/powerpoint/2010/main" val="26421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Easter Island.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a:srcRect/>
          <a:stretch/>
        </p:blipFill>
        <p:spPr>
          <a:xfrm>
            <a:off x="2492272" y="2457697"/>
            <a:ext cx="7924800" cy="4166514"/>
          </a:xfrm>
          <a:prstGeom prst="rect">
            <a:avLst/>
          </a:prstGeom>
        </p:spPr>
      </p:pic>
    </p:spTree>
    <p:extLst>
      <p:ext uri="{BB962C8B-B14F-4D97-AF65-F5344CB8AC3E}">
        <p14:creationId xmlns:p14="http://schemas.microsoft.com/office/powerpoint/2010/main" val="22557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Mohenjo-Daro.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9929" y="2457697"/>
            <a:ext cx="7109485" cy="4166514"/>
          </a:xfrm>
          <a:prstGeom prst="rect">
            <a:avLst/>
          </a:prstGeom>
        </p:spPr>
      </p:pic>
    </p:spTree>
    <p:extLst>
      <p:ext uri="{BB962C8B-B14F-4D97-AF65-F5344CB8AC3E}">
        <p14:creationId xmlns:p14="http://schemas.microsoft.com/office/powerpoint/2010/main" val="3500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Norwegian Sea</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1903412" y="2362200"/>
            <a:ext cx="719045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151812" y="4749941"/>
            <a:ext cx="2711647" cy="1730112"/>
          </a:xfrm>
          <a:prstGeom prst="rect">
            <a:avLst/>
          </a:prstGeom>
          <a:ln>
            <a:solidFill>
              <a:schemeClr val="bg1"/>
            </a:solidFill>
          </a:ln>
        </p:spPr>
      </p:pic>
    </p:spTree>
    <p:extLst>
      <p:ext uri="{BB962C8B-B14F-4D97-AF65-F5344CB8AC3E}">
        <p14:creationId xmlns:p14="http://schemas.microsoft.com/office/powerpoint/2010/main" val="11008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t>
                </a:r>
                <a:r>
                  <a:rPr lang="en-US" sz="1600" b="1" dirty="0"/>
                  <a:t>Hudson Bay, </a:t>
                </a:r>
                <a:r>
                  <a:rPr lang="en-US" sz="1600" dirty="0"/>
                  <a:t>and</a:t>
                </a:r>
                <a:r>
                  <a:rPr lang="en-US" sz="1600" b="1" dirty="0"/>
                  <a:t> Norwegian Sea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87795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09387" y="2512125"/>
            <a:ext cx="3604467"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08812" y="2512125"/>
            <a:ext cx="3432507" cy="3200400"/>
          </a:xfrm>
          <a:prstGeom prst="rect">
            <a:avLst/>
          </a:prstGeom>
        </p:spPr>
      </p:pic>
    </p:spTree>
    <p:extLst>
      <p:ext uri="{BB962C8B-B14F-4D97-AF65-F5344CB8AC3E}">
        <p14:creationId xmlns:p14="http://schemas.microsoft.com/office/powerpoint/2010/main" val="12926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96629" y="2512125"/>
            <a:ext cx="342998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32612" y="2512124"/>
            <a:ext cx="3668751" cy="3200399"/>
          </a:xfrm>
          <a:prstGeom prst="rect">
            <a:avLst/>
          </a:prstGeom>
        </p:spPr>
      </p:pic>
      <p:pic>
        <p:nvPicPr>
          <p:cNvPr id="7" name="Picture 6">
            <a:extLst>
              <a:ext uri="{FF2B5EF4-FFF2-40B4-BE49-F238E27FC236}">
                <a16:creationId xmlns:a16="http://schemas.microsoft.com/office/drawing/2014/main" id="{50D4BA5A-28A8-43A7-A3AD-B1C55253291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704453" y="3872998"/>
            <a:ext cx="2820777" cy="2576137"/>
          </a:xfrm>
          <a:prstGeom prst="rect">
            <a:avLst/>
          </a:prstGeom>
          <a:ln>
            <a:solidFill>
              <a:schemeClr val="bg1"/>
            </a:solidFill>
          </a:ln>
        </p:spPr>
      </p:pic>
    </p:spTree>
    <p:extLst>
      <p:ext uri="{BB962C8B-B14F-4D97-AF65-F5344CB8AC3E}">
        <p14:creationId xmlns:p14="http://schemas.microsoft.com/office/powerpoint/2010/main" val="140136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92272" y="2639337"/>
            <a:ext cx="7924800" cy="3803234"/>
          </a:xfrm>
          <a:prstGeom prst="rect">
            <a:avLst/>
          </a:prstGeom>
        </p:spPr>
      </p:pic>
      <p:pic>
        <p:nvPicPr>
          <p:cNvPr id="6" name="Picture 5">
            <a:extLst>
              <a:ext uri="{FF2B5EF4-FFF2-40B4-BE49-F238E27FC236}">
                <a16:creationId xmlns:a16="http://schemas.microsoft.com/office/drawing/2014/main" id="{57DA0563-2ABE-4B7C-BA91-56E70D5F3D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7"/>
          </a:xfrm>
          <a:prstGeom prst="rect">
            <a:avLst/>
          </a:prstGeom>
          <a:ln>
            <a:solidFill>
              <a:schemeClr val="bg1"/>
            </a:solidFill>
          </a:ln>
        </p:spPr>
      </p:pic>
    </p:spTree>
    <p:extLst>
      <p:ext uri="{BB962C8B-B14F-4D97-AF65-F5344CB8AC3E}">
        <p14:creationId xmlns:p14="http://schemas.microsoft.com/office/powerpoint/2010/main" val="274547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True Polar Wander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phenomenon known as True Polar Wander (TPW) and how it relates to the structural alignments of ancient archeological sites.</a:t>
            </a:r>
          </a:p>
        </p:txBody>
      </p:sp>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708243" y="2639337"/>
            <a:ext cx="7492858" cy="3803234"/>
          </a:xfrm>
          <a:prstGeom prst="rect">
            <a:avLst/>
          </a:prstGeom>
        </p:spPr>
      </p:pic>
      <p:pic>
        <p:nvPicPr>
          <p:cNvPr id="6" name="Picture 5">
            <a:extLst>
              <a:ext uri="{FF2B5EF4-FFF2-40B4-BE49-F238E27FC236}">
                <a16:creationId xmlns:a16="http://schemas.microsoft.com/office/drawing/2014/main" id="{8AA883BD-1061-4419-ABD5-A6E978F7AF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6"/>
          </a:xfrm>
          <a:prstGeom prst="rect">
            <a:avLst/>
          </a:prstGeom>
          <a:ln>
            <a:solidFill>
              <a:schemeClr val="bg1"/>
            </a:solidFill>
          </a:ln>
        </p:spPr>
      </p:pic>
    </p:spTree>
    <p:extLst>
      <p:ext uri="{BB962C8B-B14F-4D97-AF65-F5344CB8AC3E}">
        <p14:creationId xmlns:p14="http://schemas.microsoft.com/office/powerpoint/2010/main" val="84057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4100" y="2639337"/>
            <a:ext cx="7101143" cy="3803234"/>
          </a:xfrm>
          <a:prstGeom prst="rect">
            <a:avLst/>
          </a:prstGeom>
        </p:spPr>
      </p:pic>
      <p:pic>
        <p:nvPicPr>
          <p:cNvPr id="6" name="Picture 5">
            <a:extLst>
              <a:ext uri="{FF2B5EF4-FFF2-40B4-BE49-F238E27FC236}">
                <a16:creationId xmlns:a16="http://schemas.microsoft.com/office/drawing/2014/main" id="{C2C473C3-AA3A-4356-8729-46125C114B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348352"/>
            <a:ext cx="2760938" cy="2451431"/>
          </a:xfrm>
          <a:prstGeom prst="rect">
            <a:avLst/>
          </a:prstGeom>
          <a:ln>
            <a:solidFill>
              <a:schemeClr val="bg1"/>
            </a:solidFill>
          </a:ln>
        </p:spPr>
      </p:pic>
    </p:spTree>
    <p:extLst>
      <p:ext uri="{BB962C8B-B14F-4D97-AF65-F5344CB8AC3E}">
        <p14:creationId xmlns:p14="http://schemas.microsoft.com/office/powerpoint/2010/main" val="298275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66054" y="2639337"/>
            <a:ext cx="6977235" cy="3803234"/>
          </a:xfrm>
          <a:prstGeom prst="rect">
            <a:avLst/>
          </a:prstGeom>
        </p:spPr>
      </p:pic>
      <p:pic>
        <p:nvPicPr>
          <p:cNvPr id="6" name="Picture 5">
            <a:extLst>
              <a:ext uri="{FF2B5EF4-FFF2-40B4-BE49-F238E27FC236}">
                <a16:creationId xmlns:a16="http://schemas.microsoft.com/office/drawing/2014/main" id="{A615A5BA-490A-423E-BEB0-23DF368A078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99412" y="2348352"/>
            <a:ext cx="2760937" cy="2451431"/>
          </a:xfrm>
          <a:prstGeom prst="rect">
            <a:avLst/>
          </a:prstGeom>
          <a:ln>
            <a:solidFill>
              <a:schemeClr val="bg1"/>
            </a:solidFill>
          </a:ln>
        </p:spPr>
      </p:pic>
    </p:spTree>
    <p:extLst>
      <p:ext uri="{BB962C8B-B14F-4D97-AF65-F5344CB8AC3E}">
        <p14:creationId xmlns:p14="http://schemas.microsoft.com/office/powerpoint/2010/main" val="258707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1" cy="4202450"/>
              </a:xfrm>
              <a:prstGeom prst="rect">
                <a:avLst/>
              </a:prstGeom>
            </p:spPr>
            <p:txBody>
              <a:bodyPr vert="horz" lIns="91440" tIns="45720" rIns="91440" bIns="45720" rtlCol="0">
                <a:normAutofit/>
              </a:bodyPr>
              <a:lstStyle/>
              <a:p>
                <a:pPr indent="-246888">
                  <a:lnSpc>
                    <a:spcPct val="90000"/>
                  </a:lnSpc>
                  <a:spcAft>
                    <a:spcPts val="600"/>
                  </a:spcAft>
                </a:pPr>
                <a:r>
                  <a:rPr lang="en-US" sz="1600" dirty="0"/>
                  <a:t>The Yukon location also corresponds to one of Hapgood’s proposed pole locations. </a:t>
                </a:r>
              </a:p>
              <a:p>
                <a:pPr indent="-246888">
                  <a:lnSpc>
                    <a:spcPct val="90000"/>
                  </a:lnSpc>
                  <a:spcAft>
                    <a:spcPts val="600"/>
                  </a:spcAft>
                </a:pPr>
                <a:endParaRPr lang="en-US" sz="1600" dirty="0"/>
              </a:p>
              <a:p>
                <a:pPr indent="-246888">
                  <a:lnSpc>
                    <a:spcPct val="90000"/>
                  </a:lnSpc>
                  <a:spcAft>
                    <a:spcPts val="600"/>
                  </a:spcAft>
                </a:pPr>
                <a:r>
                  <a:rPr lang="en-US" sz="1600" dirty="0"/>
                  <a:t>Therefore, the </a:t>
                </a:r>
                <a14:m>
                  <m:oMath xmlns:m="http://schemas.openxmlformats.org/officeDocument/2006/math">
                    <m:r>
                      <a:rPr lang="en-US" sz="1600" b="1" i="1" dirty="0" smtClean="0">
                        <a:latin typeface="Cambria Math" panose="02040503050406030204" pitchFamily="18" charset="0"/>
                      </a:rPr>
                      <m:t>𝟑</m:t>
                    </m:r>
                  </m:oMath>
                </a14:m>
                <a:r>
                  <a:rPr lang="en-US" sz="1600" dirty="0"/>
                  <a:t> (three) locations that correspond to one of Hapgood's pole locations are the </a:t>
                </a:r>
                <a:r>
                  <a:rPr lang="en-US" sz="1600" b="1" dirty="0"/>
                  <a:t>Yukon</a:t>
                </a:r>
                <a:r>
                  <a:rPr lang="en-US" sz="1600" dirty="0"/>
                  <a:t>, </a:t>
                </a:r>
                <a:r>
                  <a:rPr lang="en-US" sz="1600" b="1" dirty="0"/>
                  <a:t>Norwegian Sea</a:t>
                </a:r>
                <a:r>
                  <a:rPr lang="en-US" sz="1600" dirty="0"/>
                  <a:t>, and  </a:t>
                </a:r>
                <a:r>
                  <a:rPr lang="en-US" sz="1600" b="1" dirty="0"/>
                  <a:t>Hudson Bay</a:t>
                </a:r>
                <a:r>
                  <a:rPr lang="en-US" sz="1600" dirty="0"/>
                  <a:t>. These are in addition to the </a:t>
                </a:r>
                <a:r>
                  <a:rPr lang="en-US" sz="1600" b="1" dirty="0"/>
                  <a:t>Current</a:t>
                </a:r>
                <a:r>
                  <a:rPr lang="en-US" sz="1600" dirty="0"/>
                  <a:t>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1" cy="4202450"/>
              </a:xfrm>
              <a:prstGeom prst="rect">
                <a:avLst/>
              </a:prstGeom>
              <a:blipFill>
                <a:blip r:embed="rId2"/>
                <a:stretch>
                  <a:fillRect l="-672" t="-1014" r="-215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Calculation Results –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lang="en-US" sz="1400" b="1" i="1" dirty="0" smtClean="0">
                                  <a:latin typeface="Cambria Math" panose="02040503050406030204" pitchFamily="18" charset="0"/>
                                </a:rPr>
                                <m:t>𝟕𝟏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𝟎𝟒</m:t>
                              </m:r>
                              <m:r>
                                <a:rPr lang="en-US" sz="1400" b="1" i="1" dirty="0" smtClean="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rPr>
                                <m:t> </m:t>
                              </m:r>
                              <m:r>
                                <a:rPr lang="en-US" sz="1400" b="1" i="1" dirty="0">
                                  <a:latin typeface="Cambria Math" panose="02040503050406030204" pitchFamily="18" charset="0"/>
                                </a:rPr>
                                <m:t>𝑵</m:t>
                              </m:r>
                              <m:r>
                                <a:rPr lang="en-US" sz="1400" b="1" i="1" dirty="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𝟔𝟒</m:t>
                              </m:r>
                              <m:r>
                                <a:rPr lang="en-US" sz="1400" b="1" i="1" dirty="0">
                                  <a:latin typeface="Cambria Math" panose="02040503050406030204" pitchFamily="18" charset="0"/>
                                </a:rPr>
                                <m:t>° </m:t>
                              </m:r>
                              <m:r>
                                <a:rPr lang="en-US" sz="1400" b="1" i="1" dirty="0">
                                  <a:latin typeface="Cambria Math" panose="02040503050406030204" pitchFamily="18" charset="0"/>
                                </a:rPr>
                                <m:t>𝑬</m:t>
                              </m:r>
                            </m:oMath>
                          </a14:m>
                          <a:endParaRPr lang="en-US" sz="1400" b="1" dirty="0"/>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5"/>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5"/>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6"/>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6"/>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Down 6">
            <a:extLst>
              <a:ext uri="{FF2B5EF4-FFF2-40B4-BE49-F238E27FC236}">
                <a16:creationId xmlns:a16="http://schemas.microsoft.com/office/drawing/2014/main" id="{0B46AA8F-8588-426B-903E-4C4C6B44E2E4}"/>
              </a:ext>
            </a:extLst>
          </p:cNvPr>
          <p:cNvSpPr/>
          <p:nvPr/>
        </p:nvSpPr>
        <p:spPr>
          <a:xfrm>
            <a:off x="8125883" y="1733878"/>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DB66BDC1-1F15-464B-977A-5340EA154939}"/>
              </a:ext>
            </a:extLst>
          </p:cNvPr>
          <p:cNvSpPr/>
          <p:nvPr/>
        </p:nvSpPr>
        <p:spPr>
          <a:xfrm>
            <a:off x="8125883" y="3353551"/>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ABB7AE09-0B1B-4E3F-A2BE-B0CF35E64CDC}"/>
              </a:ext>
            </a:extLst>
          </p:cNvPr>
          <p:cNvSpPr/>
          <p:nvPr/>
        </p:nvSpPr>
        <p:spPr>
          <a:xfrm>
            <a:off x="8125883" y="4968497"/>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00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Tri-Poles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lnSpcReduction="10000"/>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Tri-Poles</a:t>
                </a:r>
                <a:r>
                  <a:rPr lang="en-US" sz="1600" dirty="0"/>
                  <a:t>) using </a:t>
                </a:r>
                <a14:m>
                  <m:oMath xmlns:m="http://schemas.openxmlformats.org/officeDocument/2006/math">
                    <m:r>
                      <a:rPr lang="en-US" sz="1600" b="1" i="1" dirty="0" smtClean="0">
                        <a:latin typeface="Cambria Math" panose="02040503050406030204" pitchFamily="18" charset="0"/>
                      </a:rPr>
                      <m:t>𝟐</m:t>
                    </m:r>
                  </m:oMath>
                </a14:m>
                <a:r>
                  <a:rPr lang="en-US" sz="1600" dirty="0"/>
                  <a:t> (two) of the pole locations identified in Section II (as well as the current pole location). This configuration exhibits the “default” or “original” pole transition behavior. This behavior is comparable to that of a </a:t>
                </a:r>
                <a:r>
                  <a:rPr lang="en-US" sz="1600" b="1" dirty="0"/>
                  <a:t>timer</a:t>
                </a:r>
                <a:r>
                  <a:rPr lang="en-US" sz="1600" dirty="0"/>
                  <a:t> or </a:t>
                </a:r>
                <a:r>
                  <a:rPr lang="en-US" sz="1600" b="1" dirty="0"/>
                  <a:t>pendulum</a:t>
                </a:r>
                <a:r>
                  <a:rPr lang="en-US" sz="1600" dirty="0"/>
                  <a: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6011" r="-1135" b="-27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https://en.wikipedia.org/wiki/Tripoli,_Greece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111497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Pendulum</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Period(s)</a:t>
                          </a:r>
                        </a:p>
                      </a:txBody>
                      <a:tcPr/>
                    </a:tc>
                    <a:extLst>
                      <a:ext uri="{0D108BD9-81ED-4DB2-BD59-A6C34878D82A}">
                        <a16:rowId xmlns:a16="http://schemas.microsoft.com/office/drawing/2014/main" val="2951274325"/>
                      </a:ext>
                    </a:extLst>
                  </a:tr>
                  <a:tr h="182880">
                    <a:tc>
                      <a:txBody>
                        <a:bodyPr/>
                        <a:lstStyle/>
                        <a:p>
                          <a:pPr algn="ctr"/>
                          <a:r>
                            <a:rPr lang="en-US" sz="1400" b="1" dirty="0"/>
                            <a:t>Pendulum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r>
                            <a:rPr lang="en-US" sz="1400" b="1" dirty="0"/>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Period(s)</a:t>
                          </a:r>
                        </a:p>
                      </a:txBody>
                      <a:tcPr/>
                    </a:tc>
                    <a:extLst>
                      <a:ext uri="{0D108BD9-81ED-4DB2-BD59-A6C34878D82A}">
                        <a16:rowId xmlns:a16="http://schemas.microsoft.com/office/drawing/2014/main" val="2951274325"/>
                      </a:ext>
                    </a:extLst>
                  </a:tr>
                  <a:tr h="935101">
                    <a:tc>
                      <a:txBody>
                        <a:bodyPr/>
                        <a:lstStyle/>
                        <a:p>
                          <a:pPr algn="ctr"/>
                          <a:r>
                            <a:rPr lang="en-US" sz="1400" b="1" dirty="0"/>
                            <a:t>Pendulum </a:t>
                          </a:r>
                        </a:p>
                      </a:txBody>
                      <a:tcPr/>
                    </a:tc>
                    <a:tc>
                      <a:txBody>
                        <a:bodyPr/>
                        <a:lstStyle/>
                        <a:p>
                          <a:endParaRPr lang="en-US"/>
                        </a:p>
                      </a:txBody>
                      <a:tcPr>
                        <a:blipFill>
                          <a:blip r:embed="rId3"/>
                          <a:stretch>
                            <a:fillRect l="-110458" t="-40909" r="-1307" b="-1299"/>
                          </a:stretch>
                        </a:blipFill>
                      </a:tcPr>
                    </a:tc>
                    <a:extLst>
                      <a:ext uri="{0D108BD9-81ED-4DB2-BD59-A6C34878D82A}">
                        <a16:rowId xmlns:a16="http://schemas.microsoft.com/office/drawing/2014/main" val="2186528227"/>
                      </a:ext>
                    </a:extLst>
                  </a:tr>
                </a:tbl>
              </a:graphicData>
            </a:graphic>
          </p:graphicFrame>
        </mc:Fallback>
      </mc:AlternateContent>
      <p:sp>
        <p:nvSpPr>
          <p:cNvPr id="9" name="Title 12">
            <a:extLst>
              <a:ext uri="{FF2B5EF4-FFF2-40B4-BE49-F238E27FC236}">
                <a16:creationId xmlns:a16="http://schemas.microsoft.com/office/drawing/2014/main" id="{0A3A3B12-6539-4A52-B210-EBEA5BD4D868}"/>
              </a:ext>
            </a:extLst>
          </p:cNvPr>
          <p:cNvSpPr txBox="1">
            <a:spLocks/>
          </p:cNvSpPr>
          <p:nvPr/>
        </p:nvSpPr>
        <p:spPr bwMode="white">
          <a:xfrm>
            <a:off x="760412" y="40005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like a pendulum or a timer. </a:t>
            </a:r>
          </a:p>
          <a:p>
            <a:pPr marR="0" fontAlgn="auto">
              <a:spcBef>
                <a:spcPts val="1400"/>
              </a:spcBef>
              <a:spcAft>
                <a:spcPts val="600"/>
              </a:spcAft>
              <a:buClrTx/>
              <a:buSzTx/>
              <a:tabLst/>
              <a:defRPr/>
            </a:pPr>
            <a:r>
              <a:rPr lang="en-US" sz="1400" dirty="0">
                <a:solidFill>
                  <a:schemeClr val="bg1"/>
                </a:solidFill>
                <a:latin typeface="+mn-lt"/>
                <a:ea typeface="+mn-ea"/>
                <a:cs typeface="+mn-cs"/>
              </a:rPr>
              <a:t>In this configuration, the poles would transition at steady and consistent intervals. Geological changes during transitions would occur over the entire planet, as opposed to concentrated areas.</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could cause geological cataclysms such as earthquakes, flooding, and extreme climate change. </a:t>
            </a:r>
          </a:p>
        </p:txBody>
      </p:sp>
    </p:spTree>
    <p:extLst>
      <p:ext uri="{BB962C8B-B14F-4D97-AF65-F5344CB8AC3E}">
        <p14:creationId xmlns:p14="http://schemas.microsoft.com/office/powerpoint/2010/main" val="42425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302105"/>
                          </a:stretch>
                        </a:blipFill>
                      </a:tcPr>
                    </a:tc>
                    <a:extLst>
                      <a:ext uri="{0D108BD9-81ED-4DB2-BD59-A6C34878D82A}">
                        <a16:rowId xmlns:a16="http://schemas.microsoft.com/office/drawing/2014/main" val="4104094803"/>
                      </a:ext>
                    </a:extLst>
                  </a:tr>
                  <a:tr h="579120">
                    <a:tc>
                      <a:txBody>
                        <a:bodyPr/>
                        <a:lstStyle/>
                        <a:p>
                          <a:r>
                            <a:rPr lang="en-US" sz="1400" b="1" dirty="0"/>
                            <a:t>Hudson Bay</a:t>
                          </a:r>
                        </a:p>
                      </a:txBody>
                      <a:tcPr/>
                    </a:tc>
                    <a:tc>
                      <a:txBody>
                        <a:bodyPr/>
                        <a:lstStyle/>
                        <a:p>
                          <a:endParaRPr lang="en-US"/>
                        </a:p>
                      </a:txBody>
                      <a:tcPr>
                        <a:blipFill>
                          <a:blip r:embed="rId2"/>
                          <a:stretch>
                            <a:fillRect l="-58621" t="-167368" r="-985" b="-20210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2"/>
                          <a:stretch>
                            <a:fillRect l="-58621" t="-267368"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36736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0994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85345" y="723900"/>
            <a:ext cx="6423778" cy="5410200"/>
          </a:xfrm>
          <a:prstGeom prst="rect">
            <a:avLst/>
          </a:prstGeom>
          <a:noFill/>
        </p:spPr>
      </p:pic>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Southern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78134" y="6375400"/>
            <a:ext cx="800219" cy="369332"/>
          </a:xfrm>
          <a:prstGeom prst="rect">
            <a:avLst/>
          </a:prstGeom>
          <a:noFill/>
        </p:spPr>
        <p:txBody>
          <a:bodyPr wrap="none" rtlCol="0">
            <a:spAutoFit/>
          </a:bodyPr>
          <a:lstStyle/>
          <a:p>
            <a:r>
              <a:rPr lang="en-US" dirty="0"/>
              <a:t>South</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a:t>
                          </a:r>
                          <a14:m>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oMath>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r>
                                  <a:rPr lang="en-US" sz="1600" b="1" i="1" smtClean="0">
                                    <a:latin typeface="Cambria Math" panose="02040503050406030204" pitchFamily="18" charset="0"/>
                                  </a:rPr>
                                  <m:t>𝟏𝟎𝟐</m:t>
                                </m:r>
                                <m:r>
                                  <a:rPr lang="en-US" sz="1600" b="1" i="1" smtClean="0">
                                    <a:latin typeface="Cambria Math" panose="02040503050406030204" pitchFamily="18" charset="0"/>
                                  </a:rPr>
                                  <m:t>.</m:t>
                                </m:r>
                                <m:r>
                                  <a:rPr lang="en-US" sz="1600" b="1" i="1" smtClean="0">
                                    <a:latin typeface="Cambria Math" panose="02040503050406030204" pitchFamily="18" charset="0"/>
                                  </a:rPr>
                                  <m:t>𝟐𝟑</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319161009"/>
                      </a:ext>
                    </a:extLst>
                  </a:tr>
                </a:tbl>
              </a:graphicData>
            </a:graphic>
          </p:graphicFrame>
        </mc:Choice>
        <mc:Fallback xmlns="">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3"/>
                          <a:stretch>
                            <a:fillRect l="-58621" t="-67368" r="-985" b="-301053"/>
                          </a:stretch>
                        </a:blipFill>
                      </a:tcPr>
                    </a:tc>
                    <a:extLst>
                      <a:ext uri="{0D108BD9-81ED-4DB2-BD59-A6C34878D82A}">
                        <a16:rowId xmlns:a16="http://schemas.microsoft.com/office/drawing/2014/main" val="4104094803"/>
                      </a:ext>
                    </a:extLst>
                  </a:tr>
                  <a:tr h="573532">
                    <a:tc>
                      <a:txBody>
                        <a:bodyPr/>
                        <a:lstStyle/>
                        <a:p>
                          <a:r>
                            <a:rPr lang="en-US" sz="1400" b="1" dirty="0"/>
                            <a:t>Hudson Bay</a:t>
                          </a:r>
                        </a:p>
                      </a:txBody>
                      <a:tcPr/>
                    </a:tc>
                    <a:tc>
                      <a:txBody>
                        <a:bodyPr/>
                        <a:lstStyle/>
                        <a:p>
                          <a:endParaRPr lang="en-US"/>
                        </a:p>
                      </a:txBody>
                      <a:tcPr>
                        <a:blipFill>
                          <a:blip r:embed="rId3"/>
                          <a:stretch>
                            <a:fillRect l="-58621" t="-169149" r="-985" b="-20425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3"/>
                          <a:stretch>
                            <a:fillRect l="-58621" t="-266316"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3"/>
                          <a:stretch>
                            <a:fillRect l="-58621" t="-366316" r="-985" b="-2105"/>
                          </a:stretch>
                        </a:blipFill>
                      </a:tcPr>
                    </a:tc>
                    <a:extLst>
                      <a:ext uri="{0D108BD9-81ED-4DB2-BD59-A6C34878D82A}">
                        <a16:rowId xmlns:a16="http://schemas.microsoft.com/office/drawing/2014/main" val="2319161009"/>
                      </a:ext>
                    </a:extLst>
                  </a:tr>
                </a:tbl>
              </a:graphicData>
            </a:graphic>
          </p:graphicFrame>
        </mc:Fallback>
      </mc:AlternateContent>
      <p:sp>
        <p:nvSpPr>
          <p:cNvPr id="7" name="TextBox 6">
            <a:extLst>
              <a:ext uri="{FF2B5EF4-FFF2-40B4-BE49-F238E27FC236}">
                <a16:creationId xmlns:a16="http://schemas.microsoft.com/office/drawing/2014/main" id="{D714F177-0D0A-4B8E-BFDD-7251D8CEF241}"/>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1517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three north and south pole locations that form an equilateral triangle.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and Southern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6" name="Group 5">
            <a:extLst>
              <a:ext uri="{FF2B5EF4-FFF2-40B4-BE49-F238E27FC236}">
                <a16:creationId xmlns:a16="http://schemas.microsoft.com/office/drawing/2014/main" id="{98C10A8C-DF39-4CE5-A9AD-BBDA39BA330F}"/>
              </a:ext>
            </a:extLst>
          </p:cNvPr>
          <p:cNvGrpSpPr/>
          <p:nvPr/>
        </p:nvGrpSpPr>
        <p:grpSpPr>
          <a:xfrm>
            <a:off x="1563272" y="2267159"/>
            <a:ext cx="9817516" cy="3906989"/>
            <a:chOff x="1563272" y="2267159"/>
            <a:chExt cx="9817516" cy="3906989"/>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8980" y="2279853"/>
              <a:ext cx="468180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502080" y="5770079"/>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829281" y="5835594"/>
              <a:ext cx="732893" cy="338554"/>
            </a:xfrm>
            <a:prstGeom prst="rect">
              <a:avLst/>
            </a:prstGeom>
            <a:noFill/>
          </p:spPr>
          <p:txBody>
            <a:bodyPr wrap="square" rtlCol="0">
              <a:spAutoFit/>
            </a:bodyPr>
            <a:lstStyle/>
            <a:p>
              <a:r>
                <a:rPr lang="en-US" sz="1600" b="1" dirty="0"/>
                <a:t>South</a:t>
              </a:r>
              <a:endParaRPr lang="en-US" b="1" dirty="0"/>
            </a:p>
          </p:txBody>
        </p:sp>
      </p:grpSp>
    </p:spTree>
    <p:extLst>
      <p:ext uri="{BB962C8B-B14F-4D97-AF65-F5344CB8AC3E}">
        <p14:creationId xmlns:p14="http://schemas.microsoft.com/office/powerpoint/2010/main" val="15684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2397540" cy="4006334"/>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 to the right shows the three north pole locations. Each of the poles is located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oMath>
                </a14:m>
                <a:r>
                  <a:rPr lang="en-US" sz="1600" dirty="0"/>
                  <a:t> (</a:t>
                </a:r>
                <a14:m>
                  <m:oMath xmlns:m="http://schemas.openxmlformats.org/officeDocument/2006/math">
                    <m:r>
                      <a:rPr lang="en-US" sz="1600" b="1" i="1" dirty="0" smtClean="0">
                        <a:latin typeface="Cambria Math" panose="02040503050406030204" pitchFamily="18" charset="0"/>
                      </a:rPr>
                      <m:t>𝟑𝟎</m:t>
                    </m:r>
                  </m:oMath>
                </a14:m>
                <a:r>
                  <a:rPr lang="en-US" sz="1600" b="1" dirty="0">
                    <a:latin typeface="Cambria Math" panose="02040503050406030204" pitchFamily="18" charset="0"/>
                    <a:ea typeface="Cambria Math" panose="02040503050406030204" pitchFamily="18" charset="0"/>
                  </a:rPr>
                  <a:t>°</a:t>
                </a:r>
                <a:r>
                  <a:rPr lang="en-US" sz="1600" dirty="0"/>
                  <a:t> or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𝟑𝟒𝟒</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𝑘𝑖𝑙𝑜𝑚𝑒𝑡𝑒𝑟𝑠</m:t>
                    </m:r>
                  </m:oMath>
                </a14:m>
                <a:r>
                  <a:rPr lang="en-US" sz="1600" dirty="0"/>
                  <a:t>) from the other two.</a:t>
                </a:r>
              </a:p>
              <a:p>
                <a:pPr indent="-246888">
                  <a:lnSpc>
                    <a:spcPct val="90000"/>
                  </a:lnSpc>
                  <a:spcAft>
                    <a:spcPts val="600"/>
                  </a:spcAft>
                </a:pPr>
                <a:endParaRPr lang="en-US" sz="1600" b="1" dirty="0"/>
              </a:p>
              <a:p>
                <a:pPr indent="-246888">
                  <a:lnSpc>
                    <a:spcPct val="90000"/>
                  </a:lnSpc>
                  <a:spcAft>
                    <a:spcPts val="600"/>
                  </a:spcAft>
                </a:pPr>
                <a:r>
                  <a:rPr lang="en-US" sz="1600" dirty="0"/>
                  <a:t>The Center Island of Atlantis is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 </m:t>
                    </m:r>
                  </m:oMath>
                </a14:m>
                <a:r>
                  <a:rPr lang="en-US" sz="1600" dirty="0"/>
                  <a:t>in diameter.</a:t>
                </a:r>
              </a:p>
              <a:p>
                <a:pPr indent="-246888">
                  <a:lnSpc>
                    <a:spcPct val="90000"/>
                  </a:lnSpc>
                  <a:spcAft>
                    <a:spcPts val="600"/>
                  </a:spcAft>
                </a:pPr>
                <a:endParaRPr lang="en-US" sz="1600" dirty="0"/>
              </a:p>
              <a:p>
                <a:pPr indent="-246888">
                  <a:lnSpc>
                    <a:spcPct val="90000"/>
                  </a:lnSpc>
                  <a:spcAft>
                    <a:spcPts val="600"/>
                  </a:spcAft>
                </a:pPr>
                <a:r>
                  <a:rPr lang="en-US" sz="1600" dirty="0"/>
                  <a:t>The Northern Poles Center Axis represents the single point that is of equal distance from each pole location.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2397540" cy="4006334"/>
              </a:xfrm>
              <a:prstGeom prst="rect">
                <a:avLst/>
              </a:prstGeom>
              <a:blipFill>
                <a:blip r:embed="rId2"/>
                <a:stretch>
                  <a:fillRect l="-1269" t="-1674" r="-27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13212" y="1600200"/>
            <a:ext cx="7543800" cy="484546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0B970E-0C93-4676-958E-87C7B3843E81}"/>
                  </a:ext>
                </a:extLst>
              </p:cNvPr>
              <p:cNvSpPr txBox="1"/>
              <p:nvPr/>
            </p:nvSpPr>
            <p:spPr>
              <a:xfrm>
                <a:off x="8495772" y="1676400"/>
                <a:ext cx="2986138" cy="369332"/>
              </a:xfrm>
              <a:prstGeom prst="rect">
                <a:avLst/>
              </a:prstGeom>
              <a:noFill/>
            </p:spPr>
            <p:txBody>
              <a:bodyPr wrap="none" rtlCol="0">
                <a:spAutoFit/>
              </a:bodyPr>
              <a:lstStyle/>
              <a:p>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5,000 </m:t>
                    </m:r>
                    <m:r>
                      <a:rPr lang="en-US" b="0" i="1" dirty="0" smtClean="0">
                        <a:solidFill>
                          <a:schemeClr val="accent3">
                            <a:lumMod val="60000"/>
                            <a:lumOff val="40000"/>
                          </a:schemeClr>
                        </a:solidFill>
                        <a:latin typeface="Cambria Math" panose="02040503050406030204" pitchFamily="18" charset="0"/>
                      </a:rPr>
                      <m:t>𝑘𝑎</m:t>
                    </m:r>
                  </m:oMath>
                </a14:m>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30</m:t>
                    </m:r>
                  </m:oMath>
                </a14:m>
                <a:r>
                  <a:rPr lang="en-US" dirty="0">
                    <a:solidFill>
                      <a:schemeClr val="accent3">
                        <a:lumMod val="60000"/>
                        <a:lumOff val="40000"/>
                      </a:schemeClr>
                    </a:solidFill>
                    <a:latin typeface="Cambria Math" panose="02040503050406030204" pitchFamily="18" charset="0"/>
                    <a:ea typeface="Cambria Math" panose="02040503050406030204" pitchFamily="18" charset="0"/>
                  </a:rPr>
                  <a:t>°</a:t>
                </a:r>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3,344</m:t>
                    </m:r>
                    <m:r>
                      <a:rPr lang="en-US" i="1" dirty="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𝑘𝑚</m:t>
                    </m:r>
                  </m:oMath>
                </a14:m>
                <a:endParaRPr lang="en-US" dirty="0">
                  <a:solidFill>
                    <a:schemeClr val="accent3">
                      <a:lumMod val="60000"/>
                      <a:lumOff val="40000"/>
                    </a:schemeClr>
                  </a:solidFill>
                </a:endParaRPr>
              </a:p>
            </p:txBody>
          </p:sp>
        </mc:Choice>
        <mc:Fallback xmlns="">
          <p:sp>
            <p:nvSpPr>
              <p:cNvPr id="2" name="TextBox 1">
                <a:extLst>
                  <a:ext uri="{FF2B5EF4-FFF2-40B4-BE49-F238E27FC236}">
                    <a16:creationId xmlns:a16="http://schemas.microsoft.com/office/drawing/2014/main" id="{BE0B970E-0C93-4676-958E-87C7B3843E81}"/>
                  </a:ext>
                </a:extLst>
              </p:cNvPr>
              <p:cNvSpPr txBox="1">
                <a:spLocks noRot="1" noChangeAspect="1" noMove="1" noResize="1" noEditPoints="1" noAdjustHandles="1" noChangeArrowheads="1" noChangeShapeType="1" noTextEdit="1"/>
              </p:cNvSpPr>
              <p:nvPr/>
            </p:nvSpPr>
            <p:spPr>
              <a:xfrm>
                <a:off x="8495772" y="1676400"/>
                <a:ext cx="2986138" cy="369332"/>
              </a:xfrm>
              <a:prstGeom prst="rect">
                <a:avLst/>
              </a:prstGeom>
              <a:blipFill>
                <a:blip r:embed="rId4"/>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606A1C-7757-4A77-8A9E-A58C6160610C}"/>
                  </a:ext>
                </a:extLst>
              </p:cNvPr>
              <p:cNvSpPr txBox="1"/>
              <p:nvPr/>
            </p:nvSpPr>
            <p:spPr>
              <a:xfrm>
                <a:off x="4570412" y="378172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1" name="TextBox 10">
                <a:extLst>
                  <a:ext uri="{FF2B5EF4-FFF2-40B4-BE49-F238E27FC236}">
                    <a16:creationId xmlns:a16="http://schemas.microsoft.com/office/drawing/2014/main" id="{90606A1C-7757-4A77-8A9E-A58C6160610C}"/>
                  </a:ext>
                </a:extLst>
              </p:cNvPr>
              <p:cNvSpPr txBox="1">
                <a:spLocks noRot="1" noChangeAspect="1" noMove="1" noResize="1" noEditPoints="1" noAdjustHandles="1" noChangeArrowheads="1" noChangeShapeType="1" noTextEdit="1"/>
              </p:cNvSpPr>
              <p:nvPr/>
            </p:nvSpPr>
            <p:spPr>
              <a:xfrm>
                <a:off x="4570412" y="3781724"/>
                <a:ext cx="117295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9B7874-FF51-49F0-8581-8001DCA9789F}"/>
                  </a:ext>
                </a:extLst>
              </p:cNvPr>
              <p:cNvSpPr txBox="1"/>
              <p:nvPr/>
            </p:nvSpPr>
            <p:spPr>
              <a:xfrm>
                <a:off x="6704012" y="5562600"/>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2" name="TextBox 11">
                <a:extLst>
                  <a:ext uri="{FF2B5EF4-FFF2-40B4-BE49-F238E27FC236}">
                    <a16:creationId xmlns:a16="http://schemas.microsoft.com/office/drawing/2014/main" id="{7A9B7874-FF51-49F0-8581-8001DCA9789F}"/>
                  </a:ext>
                </a:extLst>
              </p:cNvPr>
              <p:cNvSpPr txBox="1">
                <a:spLocks noRot="1" noChangeAspect="1" noMove="1" noResize="1" noEditPoints="1" noAdjustHandles="1" noChangeArrowheads="1" noChangeShapeType="1" noTextEdit="1"/>
              </p:cNvSpPr>
              <p:nvPr/>
            </p:nvSpPr>
            <p:spPr>
              <a:xfrm>
                <a:off x="6704012" y="5562600"/>
                <a:ext cx="11729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7081DC-B651-4EA7-A882-5329EE8CB8F3}"/>
                  </a:ext>
                </a:extLst>
              </p:cNvPr>
              <p:cNvSpPr txBox="1"/>
              <p:nvPr/>
            </p:nvSpPr>
            <p:spPr>
              <a:xfrm>
                <a:off x="8456612" y="394918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5" name="TextBox 14">
                <a:extLst>
                  <a:ext uri="{FF2B5EF4-FFF2-40B4-BE49-F238E27FC236}">
                    <a16:creationId xmlns:a16="http://schemas.microsoft.com/office/drawing/2014/main" id="{0E7081DC-B651-4EA7-A882-5329EE8CB8F3}"/>
                  </a:ext>
                </a:extLst>
              </p:cNvPr>
              <p:cNvSpPr txBox="1">
                <a:spLocks noRot="1" noChangeAspect="1" noMove="1" noResize="1" noEditPoints="1" noAdjustHandles="1" noChangeArrowheads="1" noChangeShapeType="1" noTextEdit="1"/>
              </p:cNvSpPr>
              <p:nvPr/>
            </p:nvSpPr>
            <p:spPr>
              <a:xfrm>
                <a:off x="8456612" y="3949184"/>
                <a:ext cx="117295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750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solid-body rotation of a planet or moon with respect to its spin axis, causing the geographic locations of the north and south poles to change, or "wander". Unless the body is totally rigid (which the Earth is not) its stable state rotation has the largest moment of inertia axis aligned with the spin axis, with the smaller two moments of inertia axes lying in the plane of the equator. If the body is not in this steady state, true polar wander will occur: the planet or moon will rotate as a rigid body to realign the largest moment of inertia axis with the spin axis.</a:t>
            </a:r>
          </a:p>
          <a:p>
            <a:pPr indent="-246888">
              <a:lnSpc>
                <a:spcPct val="90000"/>
              </a:lnSpc>
              <a:spcAft>
                <a:spcPts val="600"/>
              </a:spcAft>
            </a:pPr>
            <a:endParaRPr lang="en-US" sz="1600" dirty="0"/>
          </a:p>
          <a:p>
            <a:pPr indent="-246888">
              <a:lnSpc>
                <a:spcPct val="90000"/>
              </a:lnSpc>
              <a:spcAft>
                <a:spcPts val="600"/>
              </a:spcAft>
            </a:pPr>
            <a:r>
              <a:rPr lang="en-US" sz="1600" dirty="0"/>
              <a:t>If the body is near the steady state but with the angular momentum not exactly lined up with the largest moment of inertia axis, the pole position will oscillate. Weather and water movements can also induce small changes.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https://en.wikipedia.org/wiki/True_polar_wander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icture 316" descr="Weinberg Angle">
            <a:extLst>
              <a:ext uri="{FF2B5EF4-FFF2-40B4-BE49-F238E27FC236}">
                <a16:creationId xmlns:a16="http://schemas.microsoft.com/office/drawing/2014/main" id="{5D32CB8E-B2DC-4F7C-AB8B-F46BDCDBB70E}"/>
              </a:ext>
            </a:extLst>
          </p:cNvPr>
          <p:cNvPicPr>
            <a:picLocks noChangeAspect="1"/>
          </p:cNvPicPr>
          <p:nvPr/>
        </p:nvPicPr>
        <p:blipFill>
          <a:blip r:embed="rId2"/>
          <a:stretch>
            <a:fillRect/>
          </a:stretch>
        </p:blipFill>
        <p:spPr>
          <a:xfrm>
            <a:off x="1997933" y="3336332"/>
            <a:ext cx="3505181" cy="3492526"/>
          </a:xfrm>
          <a:prstGeom prst="rect">
            <a:avLst/>
          </a:prstGeom>
          <a:ln>
            <a:noFill/>
          </a:ln>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symmetry of the pole locations resemble the model of the Weinberg Angle.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𝑊𝑒𝑖𝑛𝑏𝑒𝑟𝑔</m:t>
                      </m:r>
                      <m:r>
                        <a:rPr lang="en-US" i="1" dirty="0" smtClean="0">
                          <a:latin typeface="Cambria Math" panose="02040503050406030204" pitchFamily="18" charset="0"/>
                        </a:rPr>
                        <m:t> </m:t>
                      </m:r>
                      <m:r>
                        <a:rPr lang="en-US" i="1" dirty="0" smtClean="0">
                          <a:latin typeface="Cambria Math" panose="02040503050406030204" pitchFamily="18" charset="0"/>
                        </a:rPr>
                        <m:t>𝐴𝑛𝑔𝑙𝑒</m:t>
                      </m:r>
                      <m:r>
                        <a:rPr lang="en-US" i="1" dirty="0" smtClean="0">
                          <a:latin typeface="Cambria Math" panose="02040503050406030204" pitchFamily="18" charset="0"/>
                        </a:rPr>
                        <m:t> =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rPr>
                        <m:t>𝟑𝟎</m:t>
                      </m:r>
                      <m:r>
                        <a:rPr lang="en-US" b="1" i="1" dirty="0"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indent="-246888">
                  <a:lnSpc>
                    <a:spcPct val="90000"/>
                  </a:lnSpc>
                  <a:spcAft>
                    <a:spcPts val="600"/>
                  </a:spcAft>
                </a:pPr>
                <a:endParaRPr lang="en-US" dirty="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𝑠𝑖𝑛</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rPr>
                        <m:t>.</m:t>
                      </m:r>
                      <m:r>
                        <a:rPr lang="en-US" b="1" i="1" dirty="0" smtClean="0">
                          <a:latin typeface="Cambria Math" panose="02040503050406030204" pitchFamily="18" charset="0"/>
                        </a:rPr>
                        <m:t>𝟐𝟐𝟐</m:t>
                      </m:r>
                      <m:r>
                        <a:rPr lang="en-US" b="0" i="1" dirty="0" smtClean="0">
                          <a:latin typeface="Cambria Math" panose="02040503050406030204" pitchFamily="18" charset="0"/>
                        </a:rPr>
                        <m:t>9</m:t>
                      </m:r>
                    </m:oMath>
                  </m:oMathPara>
                </a14:m>
                <a:endParaRPr lang="en-US"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3"/>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Weinberg Angle (Weak Mixing 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https://en.wikipedia.org/wiki/Weinberg_angle</a:t>
            </a:r>
            <a:endParaRPr lang="en-US" sz="1200" dirty="0"/>
          </a:p>
        </p:txBody>
      </p:sp>
      <p:grpSp>
        <p:nvGrpSpPr>
          <p:cNvPr id="327" name="Group 326">
            <a:extLst>
              <a:ext uri="{FF2B5EF4-FFF2-40B4-BE49-F238E27FC236}">
                <a16:creationId xmlns:a16="http://schemas.microsoft.com/office/drawing/2014/main" id="{18EABC14-45C4-4C24-A325-595334FF6175}"/>
              </a:ext>
            </a:extLst>
          </p:cNvPr>
          <p:cNvGrpSpPr/>
          <p:nvPr/>
        </p:nvGrpSpPr>
        <p:grpSpPr>
          <a:xfrm>
            <a:off x="6323012" y="833777"/>
            <a:ext cx="4114800" cy="5691579"/>
            <a:chOff x="6323012" y="833777"/>
            <a:chExt cx="4114800" cy="5691579"/>
          </a:xfrm>
        </p:grpSpPr>
        <p:sp>
          <p:nvSpPr>
            <p:cNvPr id="4" name="Oval 3">
              <a:extLst>
                <a:ext uri="{FF2B5EF4-FFF2-40B4-BE49-F238E27FC236}">
                  <a16:creationId xmlns:a16="http://schemas.microsoft.com/office/drawing/2014/main" id="{E017C923-D674-4547-879E-30E7532364E5}"/>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7BF43F-C91D-4712-9448-9AFCFE5AB6DB}"/>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4" name="TextBox 23">
                  <a:extLst>
                    <a:ext uri="{FF2B5EF4-FFF2-40B4-BE49-F238E27FC236}">
                      <a16:creationId xmlns:a16="http://schemas.microsoft.com/office/drawing/2014/main" id="{BB7BF43F-C91D-4712-9448-9AFCFE5AB6DB}"/>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82ABE8F8-30D7-418B-A252-2C3ECD7AAA53}"/>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0300BD-4441-4ABD-9348-FE127BC960ED}"/>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8" name="TextBox 27">
                  <a:extLst>
                    <a:ext uri="{FF2B5EF4-FFF2-40B4-BE49-F238E27FC236}">
                      <a16:creationId xmlns:a16="http://schemas.microsoft.com/office/drawing/2014/main" id="{990300BD-4441-4ABD-9348-FE127BC960ED}"/>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stCxn id="4" idx="0"/>
              <a:endCxn id="4"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9BE4C-6401-4FB4-A848-30A5D8B757BA}"/>
                </a:ext>
              </a:extLst>
            </p:cNvPr>
            <p:cNvCxnSpPr>
              <a:cxnSpLocks/>
              <a:stCxn id="4" idx="1"/>
              <a:endCxn id="4"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9DFDF5-29ED-44CC-B5A6-27FAFD310AE4}"/>
                </a:ext>
              </a:extLst>
            </p:cNvPr>
            <p:cNvCxnSpPr>
              <a:cxnSpLocks/>
              <a:stCxn id="4" idx="3"/>
              <a:endCxn id="4"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12B3297-FE2A-45AF-BABF-B7C59A181CAF}"/>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62" name="TextBox 61">
              <a:extLst>
                <a:ext uri="{FF2B5EF4-FFF2-40B4-BE49-F238E27FC236}">
                  <a16:creationId xmlns:a16="http://schemas.microsoft.com/office/drawing/2014/main" id="{EDECAD6C-10CD-4737-B8CC-E2296B154056}"/>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63" name="TextBox 62">
              <a:extLst>
                <a:ext uri="{FF2B5EF4-FFF2-40B4-BE49-F238E27FC236}">
                  <a16:creationId xmlns:a16="http://schemas.microsoft.com/office/drawing/2014/main" id="{08FFF306-49C5-4173-BB9A-D5E31EF7426B}"/>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64" name="TextBox 63">
              <a:extLst>
                <a:ext uri="{FF2B5EF4-FFF2-40B4-BE49-F238E27FC236}">
                  <a16:creationId xmlns:a16="http://schemas.microsoft.com/office/drawing/2014/main" id="{8BE47CAA-9808-40C0-88EE-BD2C5608E847}"/>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65" name="TextBox 64">
              <a:extLst>
                <a:ext uri="{FF2B5EF4-FFF2-40B4-BE49-F238E27FC236}">
                  <a16:creationId xmlns:a16="http://schemas.microsoft.com/office/drawing/2014/main" id="{25E8F0F1-B92F-415B-B2B0-FDFCEA570F06}"/>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66" name="TextBox 65">
              <a:extLst>
                <a:ext uri="{FF2B5EF4-FFF2-40B4-BE49-F238E27FC236}">
                  <a16:creationId xmlns:a16="http://schemas.microsoft.com/office/drawing/2014/main" id="{D4400598-6686-44C7-85B7-184D39CF34C3}"/>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67" name="TextBox 66">
              <a:extLst>
                <a:ext uri="{FF2B5EF4-FFF2-40B4-BE49-F238E27FC236}">
                  <a16:creationId xmlns:a16="http://schemas.microsoft.com/office/drawing/2014/main" id="{716A0286-37CB-431E-B5DD-2B05F6E92A61}"/>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68" name="TextBox 67">
              <a:extLst>
                <a:ext uri="{FF2B5EF4-FFF2-40B4-BE49-F238E27FC236}">
                  <a16:creationId xmlns:a16="http://schemas.microsoft.com/office/drawing/2014/main" id="{5B427A09-AD3B-462C-8072-D8B278789F24}"/>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10626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layout also visually resembles the Vitruvian Man sketch by Leonard da Vinci. No conceptual relationships have been found (so far). However, the angles of the outspread legs are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30</m:t>
                    </m:r>
                    <m:r>
                      <a:rPr lang="en-US" sz="1600" i="1" dirty="0" smtClean="0">
                        <a:latin typeface="Cambria Math" panose="02040503050406030204" pitchFamily="18" charset="0"/>
                        <a:ea typeface="Cambria Math" panose="02040503050406030204" pitchFamily="18" charset="0"/>
                      </a:rPr>
                      <m:t>°</m:t>
                    </m:r>
                    <m:r>
                      <a:rPr lang="en-US" sz="1600" b="0" i="0"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2"/>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The Vitruvian Man</a:t>
            </a:r>
            <a:endParaRPr kumimoji="0" lang="en-US" sz="1800" b="1"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https://en.wikipedia.org/wiki/Vitruvian_Man</a:t>
            </a:r>
            <a:endParaRPr lang="en-US" sz="1200" dirty="0"/>
          </a:p>
        </p:txBody>
      </p:sp>
      <p:pic>
        <p:nvPicPr>
          <p:cNvPr id="3" name="Picture 2" descr="Diagram&#10;&#10;Description automatically generated">
            <a:extLst>
              <a:ext uri="{FF2B5EF4-FFF2-40B4-BE49-F238E27FC236}">
                <a16:creationId xmlns:a16="http://schemas.microsoft.com/office/drawing/2014/main" id="{3718E726-7055-4074-BE0D-61A8709B33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4447" y="3027859"/>
            <a:ext cx="3437588" cy="3422086"/>
          </a:xfrm>
          <a:prstGeom prst="rect">
            <a:avLst/>
          </a:prstGeom>
        </p:spPr>
      </p:pic>
      <p:grpSp>
        <p:nvGrpSpPr>
          <p:cNvPr id="30" name="Group 29">
            <a:extLst>
              <a:ext uri="{FF2B5EF4-FFF2-40B4-BE49-F238E27FC236}">
                <a16:creationId xmlns:a16="http://schemas.microsoft.com/office/drawing/2014/main" id="{3678F5FF-9552-450C-AA09-A24D003C28CD}"/>
              </a:ext>
            </a:extLst>
          </p:cNvPr>
          <p:cNvGrpSpPr/>
          <p:nvPr/>
        </p:nvGrpSpPr>
        <p:grpSpPr>
          <a:xfrm>
            <a:off x="6323012" y="833777"/>
            <a:ext cx="4114800" cy="5691579"/>
            <a:chOff x="6323012" y="833777"/>
            <a:chExt cx="4114800" cy="5691579"/>
          </a:xfrm>
        </p:grpSpPr>
        <p:sp>
          <p:nvSpPr>
            <p:cNvPr id="31" name="Oval 30">
              <a:extLst>
                <a:ext uri="{FF2B5EF4-FFF2-40B4-BE49-F238E27FC236}">
                  <a16:creationId xmlns:a16="http://schemas.microsoft.com/office/drawing/2014/main" id="{74B2A30C-8BEA-43E4-AA6A-112441DDFD00}"/>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9710BAF-DEB1-453D-8C07-D8862A13F164}"/>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93682DF-911E-4C42-A4FD-A8C9AF5EA8A8}"/>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3" name="TextBox 32">
                  <a:extLst>
                    <a:ext uri="{FF2B5EF4-FFF2-40B4-BE49-F238E27FC236}">
                      <a16:creationId xmlns:a16="http://schemas.microsoft.com/office/drawing/2014/main" id="{093682DF-911E-4C42-A4FD-A8C9AF5EA8A8}"/>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0D170C9F-682E-4AC0-94B6-52ACFF3A750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1A3A81FA-92EC-48C1-BFA0-945F60B80E1F}"/>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62F434-4A8A-4360-B8D0-77D2846544A9}"/>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6" name="TextBox 35">
                  <a:extLst>
                    <a:ext uri="{FF2B5EF4-FFF2-40B4-BE49-F238E27FC236}">
                      <a16:creationId xmlns:a16="http://schemas.microsoft.com/office/drawing/2014/main" id="{2B62F434-4A8A-4360-B8D0-77D2846544A9}"/>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C52203-C357-4075-8099-BD7F9EBDBA4B}"/>
                </a:ext>
              </a:extLst>
            </p:cNvPr>
            <p:cNvCxnSpPr>
              <a:cxnSpLocks/>
              <a:stCxn id="31" idx="2"/>
              <a:endCxn id="31"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B4AAA2-9087-4628-8F21-9AAC23170C93}"/>
                </a:ext>
              </a:extLst>
            </p:cNvPr>
            <p:cNvCxnSpPr>
              <a:stCxn id="31" idx="0"/>
              <a:endCxn id="31"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97B63C-AC9D-43DA-9115-1FF1F83E575C}"/>
                </a:ext>
              </a:extLst>
            </p:cNvPr>
            <p:cNvCxnSpPr>
              <a:cxnSpLocks/>
              <a:stCxn id="31" idx="1"/>
              <a:endCxn id="31"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250809-067F-41B4-9574-EE2542A4FAD4}"/>
                </a:ext>
              </a:extLst>
            </p:cNvPr>
            <p:cNvCxnSpPr>
              <a:cxnSpLocks/>
              <a:stCxn id="31" idx="3"/>
              <a:endCxn id="31"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952270C-605B-4D6D-BCC7-83131DEE2F93}"/>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44" name="TextBox 43">
              <a:extLst>
                <a:ext uri="{FF2B5EF4-FFF2-40B4-BE49-F238E27FC236}">
                  <a16:creationId xmlns:a16="http://schemas.microsoft.com/office/drawing/2014/main" id="{EC7B9A98-0AA5-48C8-86F6-139700176B9B}"/>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45" name="TextBox 44">
              <a:extLst>
                <a:ext uri="{FF2B5EF4-FFF2-40B4-BE49-F238E27FC236}">
                  <a16:creationId xmlns:a16="http://schemas.microsoft.com/office/drawing/2014/main" id="{51B6DF6E-999C-456B-B069-EFB6F2EA6F07}"/>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46" name="TextBox 45">
              <a:extLst>
                <a:ext uri="{FF2B5EF4-FFF2-40B4-BE49-F238E27FC236}">
                  <a16:creationId xmlns:a16="http://schemas.microsoft.com/office/drawing/2014/main" id="{2298BF35-DCA6-43E8-A423-0A968A4739F4}"/>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47" name="TextBox 46">
              <a:extLst>
                <a:ext uri="{FF2B5EF4-FFF2-40B4-BE49-F238E27FC236}">
                  <a16:creationId xmlns:a16="http://schemas.microsoft.com/office/drawing/2014/main" id="{BD3E0E66-90B9-4B96-AC35-6C46554CDF91}"/>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48" name="TextBox 47">
              <a:extLst>
                <a:ext uri="{FF2B5EF4-FFF2-40B4-BE49-F238E27FC236}">
                  <a16:creationId xmlns:a16="http://schemas.microsoft.com/office/drawing/2014/main" id="{C2946DA5-2DB2-4D46-81AE-5E1762C8B04C}"/>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49" name="TextBox 48">
              <a:extLst>
                <a:ext uri="{FF2B5EF4-FFF2-40B4-BE49-F238E27FC236}">
                  <a16:creationId xmlns:a16="http://schemas.microsoft.com/office/drawing/2014/main" id="{D3B454F3-B5B8-4132-B64F-24743C69266F}"/>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50" name="TextBox 49">
              <a:extLst>
                <a:ext uri="{FF2B5EF4-FFF2-40B4-BE49-F238E27FC236}">
                  <a16:creationId xmlns:a16="http://schemas.microsoft.com/office/drawing/2014/main" id="{12272347-3C78-40E3-9BA4-D13587835C48}"/>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310515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Timeline: The Pendulum Swing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2"/>
                          <a:stretch>
                            <a:fillRect l="-369" t="-100000" r="-738" b="-101613"/>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2"/>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a:</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6967787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b:</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70" t="-103279" r="-679" b="-2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70" t="-203279" r="-679" b="-103279"/>
                          </a:stretch>
                        </a:blipFill>
                      </a:tcPr>
                    </a:tc>
                    <a:extLst>
                      <a:ext uri="{0D108BD9-81ED-4DB2-BD59-A6C34878D82A}">
                        <a16:rowId xmlns:a16="http://schemas.microsoft.com/office/drawing/2014/main" val="1696778737"/>
                      </a:ext>
                    </a:extLst>
                  </a:tr>
                  <a:tr h="370840">
                    <a:tc>
                      <a:txBody>
                        <a:bodyPr/>
                        <a:lstStyle/>
                        <a:p>
                          <a:endParaRPr lang="en-US"/>
                        </a:p>
                      </a:txBody>
                      <a:tcPr>
                        <a:blipFill>
                          <a:blip r:embed="rId3"/>
                          <a:stretch>
                            <a:fillRect l="-170" t="-303279" r="-679"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369" t="-103279" r="-738"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Bent-Up 6">
            <a:extLst>
              <a:ext uri="{FF2B5EF4-FFF2-40B4-BE49-F238E27FC236}">
                <a16:creationId xmlns:a16="http://schemas.microsoft.com/office/drawing/2014/main" id="{E79E1F8D-1923-4320-8F54-AABE875A1F33}"/>
              </a:ext>
            </a:extLst>
          </p:cNvPr>
          <p:cNvSpPr/>
          <p:nvPr/>
        </p:nvSpPr>
        <p:spPr>
          <a:xfrm rot="10800000">
            <a:off x="3579812" y="4206829"/>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Bent-Up 18">
            <a:extLst>
              <a:ext uri="{FF2B5EF4-FFF2-40B4-BE49-F238E27FC236}">
                <a16:creationId xmlns:a16="http://schemas.microsoft.com/office/drawing/2014/main" id="{74518F45-746B-4FD0-979A-F1852632C7D9}"/>
              </a:ext>
            </a:extLst>
          </p:cNvPr>
          <p:cNvSpPr/>
          <p:nvPr/>
        </p:nvSpPr>
        <p:spPr>
          <a:xfrm>
            <a:off x="6061176" y="5244491"/>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Bent-Up 19">
            <a:extLst>
              <a:ext uri="{FF2B5EF4-FFF2-40B4-BE49-F238E27FC236}">
                <a16:creationId xmlns:a16="http://schemas.microsoft.com/office/drawing/2014/main" id="{30C3142E-CCAA-4152-BCD1-589AEACE12EA}"/>
              </a:ext>
            </a:extLst>
          </p:cNvPr>
          <p:cNvSpPr/>
          <p:nvPr/>
        </p:nvSpPr>
        <p:spPr>
          <a:xfrm rot="16200000">
            <a:off x="5865811" y="2197184"/>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Bent-Up 22">
            <a:extLst>
              <a:ext uri="{FF2B5EF4-FFF2-40B4-BE49-F238E27FC236}">
                <a16:creationId xmlns:a16="http://schemas.microsoft.com/office/drawing/2014/main" id="{9112A30E-CA8A-4115-85F0-3DB5313694B6}"/>
              </a:ext>
            </a:extLst>
          </p:cNvPr>
          <p:cNvSpPr/>
          <p:nvPr/>
        </p:nvSpPr>
        <p:spPr>
          <a:xfrm rot="5400000">
            <a:off x="3665877" y="3419135"/>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FD4A32-73BF-4B58-AFEF-69C9F4C2144F}"/>
                  </a:ext>
                </a:extLst>
              </p:cNvPr>
              <p:cNvSpPr txBox="1"/>
              <p:nvPr/>
            </p:nvSpPr>
            <p:spPr>
              <a:xfrm>
                <a:off x="3249895" y="342900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𝟏</m:t>
                      </m:r>
                    </m:oMath>
                  </m:oMathPara>
                </a14:m>
                <a:endParaRPr lang="en-US" b="1" dirty="0"/>
              </a:p>
            </p:txBody>
          </p:sp>
        </mc:Choice>
        <mc:Fallback xmlns="">
          <p:sp>
            <p:nvSpPr>
              <p:cNvPr id="8" name="TextBox 7">
                <a:extLst>
                  <a:ext uri="{FF2B5EF4-FFF2-40B4-BE49-F238E27FC236}">
                    <a16:creationId xmlns:a16="http://schemas.microsoft.com/office/drawing/2014/main" id="{2DFD4A32-73BF-4B58-AFEF-69C9F4C2144F}"/>
                  </a:ext>
                </a:extLst>
              </p:cNvPr>
              <p:cNvSpPr txBox="1">
                <a:spLocks noRot="1" noChangeAspect="1" noMove="1" noResize="1" noEditPoints="1" noAdjustHandles="1" noChangeArrowheads="1" noChangeShapeType="1" noTextEdit="1"/>
              </p:cNvSpPr>
              <p:nvPr/>
            </p:nvSpPr>
            <p:spPr>
              <a:xfrm>
                <a:off x="3249895" y="3429000"/>
                <a:ext cx="4379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F334E4C-93EF-4D0F-9E64-0F784019583F}"/>
                  </a:ext>
                </a:extLst>
              </p:cNvPr>
              <p:cNvSpPr txBox="1"/>
              <p:nvPr/>
            </p:nvSpPr>
            <p:spPr>
              <a:xfrm>
                <a:off x="3229361" y="4177848"/>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𝟐</m:t>
                      </m:r>
                    </m:oMath>
                  </m:oMathPara>
                </a14:m>
                <a:endParaRPr lang="en-US" b="1" dirty="0"/>
              </a:p>
            </p:txBody>
          </p:sp>
        </mc:Choice>
        <mc:Fallback xmlns="">
          <p:sp>
            <p:nvSpPr>
              <p:cNvPr id="24" name="TextBox 23">
                <a:extLst>
                  <a:ext uri="{FF2B5EF4-FFF2-40B4-BE49-F238E27FC236}">
                    <a16:creationId xmlns:a16="http://schemas.microsoft.com/office/drawing/2014/main" id="{4F334E4C-93EF-4D0F-9E64-0F784019583F}"/>
                  </a:ext>
                </a:extLst>
              </p:cNvPr>
              <p:cNvSpPr txBox="1">
                <a:spLocks noRot="1" noChangeAspect="1" noMove="1" noResize="1" noEditPoints="1" noAdjustHandles="1" noChangeArrowheads="1" noChangeShapeType="1" noTextEdit="1"/>
              </p:cNvSpPr>
              <p:nvPr/>
            </p:nvSpPr>
            <p:spPr>
              <a:xfrm>
                <a:off x="3229361" y="4177848"/>
                <a:ext cx="4379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2C8FDF-F856-48A2-A15A-039CEEEC2913}"/>
                  </a:ext>
                </a:extLst>
              </p:cNvPr>
              <p:cNvSpPr txBox="1"/>
              <p:nvPr/>
            </p:nvSpPr>
            <p:spPr>
              <a:xfrm>
                <a:off x="6454672" y="535209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𝟑</m:t>
                      </m:r>
                    </m:oMath>
                  </m:oMathPara>
                </a14:m>
                <a:endParaRPr lang="en-US" b="1" dirty="0"/>
              </a:p>
            </p:txBody>
          </p:sp>
        </mc:Choice>
        <mc:Fallback xmlns="">
          <p:sp>
            <p:nvSpPr>
              <p:cNvPr id="25" name="TextBox 24">
                <a:extLst>
                  <a:ext uri="{FF2B5EF4-FFF2-40B4-BE49-F238E27FC236}">
                    <a16:creationId xmlns:a16="http://schemas.microsoft.com/office/drawing/2014/main" id="{C32C8FDF-F856-48A2-A15A-039CEEEC2913}"/>
                  </a:ext>
                </a:extLst>
              </p:cNvPr>
              <p:cNvSpPr txBox="1">
                <a:spLocks noRot="1" noChangeAspect="1" noMove="1" noResize="1" noEditPoints="1" noAdjustHandles="1" noChangeArrowheads="1" noChangeShapeType="1" noTextEdit="1"/>
              </p:cNvSpPr>
              <p:nvPr/>
            </p:nvSpPr>
            <p:spPr>
              <a:xfrm>
                <a:off x="6454672" y="5352090"/>
                <a:ext cx="43794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E1BC5B4-A894-41CC-94A5-8832B9B44377}"/>
                  </a:ext>
                </a:extLst>
              </p:cNvPr>
              <p:cNvSpPr txBox="1"/>
              <p:nvPr/>
            </p:nvSpPr>
            <p:spPr>
              <a:xfrm>
                <a:off x="6289776" y="2326623"/>
                <a:ext cx="2037737" cy="372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𝟒</m:t>
                      </m:r>
                      <m:r>
                        <a:rPr lang="en-US" b="1" i="1" dirty="0" smtClean="0">
                          <a:latin typeface="Cambria Math" panose="02040503050406030204" pitchFamily="18" charset="0"/>
                        </a:rPr>
                        <m:t> </m:t>
                      </m:r>
                      <m:r>
                        <m:rPr>
                          <m:nor/>
                        </m:rPr>
                        <a:rPr lang="en-US" b="1" dirty="0"/>
                        <m:t>(</m:t>
                      </m:r>
                      <m:r>
                        <m:rPr>
                          <m:nor/>
                        </m:rPr>
                        <a:rPr lang="en-US" b="1" dirty="0"/>
                        <m:t>next</m:t>
                      </m:r>
                      <m:r>
                        <m:rPr>
                          <m:nor/>
                        </m:rPr>
                        <a:rPr lang="en-US" b="1" dirty="0"/>
                        <m:t> </m:t>
                      </m:r>
                      <m:r>
                        <m:rPr>
                          <m:nor/>
                        </m:rPr>
                        <a:rPr lang="en-US" b="1" dirty="0"/>
                        <m:t>position</m:t>
                      </m:r>
                      <m:r>
                        <m:rPr>
                          <m:nor/>
                        </m:rPr>
                        <a:rPr lang="en-US" b="1" dirty="0"/>
                        <m:t>)</m:t>
                      </m:r>
                    </m:oMath>
                  </m:oMathPara>
                </a14:m>
                <a:endParaRPr lang="en-US" b="1" dirty="0"/>
              </a:p>
            </p:txBody>
          </p:sp>
        </mc:Choice>
        <mc:Fallback xmlns="">
          <p:sp>
            <p:nvSpPr>
              <p:cNvPr id="26" name="TextBox 25">
                <a:extLst>
                  <a:ext uri="{FF2B5EF4-FFF2-40B4-BE49-F238E27FC236}">
                    <a16:creationId xmlns:a16="http://schemas.microsoft.com/office/drawing/2014/main" id="{3E1BC5B4-A894-41CC-94A5-8832B9B44377}"/>
                  </a:ext>
                </a:extLst>
              </p:cNvPr>
              <p:cNvSpPr txBox="1">
                <a:spLocks noRot="1" noChangeAspect="1" noMove="1" noResize="1" noEditPoints="1" noAdjustHandles="1" noChangeArrowheads="1" noChangeShapeType="1" noTextEdit="1"/>
              </p:cNvSpPr>
              <p:nvPr/>
            </p:nvSpPr>
            <p:spPr>
              <a:xfrm>
                <a:off x="6289776" y="2326623"/>
                <a:ext cx="2037737" cy="372666"/>
              </a:xfrm>
              <a:prstGeom prst="rect">
                <a:avLst/>
              </a:prstGeom>
              <a:blipFill>
                <a:blip r:embed="rId8"/>
                <a:stretch>
                  <a:fillRect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0A9C78-E2F0-419D-8240-416FD03DDA2F}"/>
                  </a:ext>
                </a:extLst>
              </p:cNvPr>
              <p:cNvSpPr txBox="1"/>
              <p:nvPr/>
            </p:nvSpPr>
            <p:spPr>
              <a:xfrm>
                <a:off x="7542212" y="5482956"/>
                <a:ext cx="3803860" cy="830997"/>
              </a:xfrm>
              <a:prstGeom prst="rect">
                <a:avLst/>
              </a:prstGeom>
              <a:noFill/>
            </p:spPr>
            <p:txBody>
              <a:bodyPr wrap="square" rtlCol="0">
                <a:spAutoFit/>
              </a:bodyPr>
              <a:lstStyle/>
              <a:p>
                <a:r>
                  <a:rPr lang="en-US" sz="1600" dirty="0"/>
                  <a:t>The duration of each pole location is </a:t>
                </a:r>
                <a:r>
                  <a:rPr lang="en-US" sz="1600" b="1" i="0" dirty="0">
                    <a:latin typeface="+mj-lt"/>
                  </a:rPr>
                  <a:t>~25,000 </a:t>
                </a:r>
                <a:r>
                  <a:rPr lang="en-US" sz="1600" b="1" i="1" dirty="0"/>
                  <a:t>years</a:t>
                </a:r>
                <a:r>
                  <a:rPr lang="en-US" sz="1600" b="1" dirty="0"/>
                  <a:t> </a:t>
                </a:r>
                <a:r>
                  <a:rPr lang="en-US" sz="1600" dirty="0"/>
                  <a:t>with a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𝒚𝒆𝒂𝒓</m:t>
                    </m:r>
                    <m:r>
                      <a:rPr lang="en-US" sz="1600" b="1" i="1" dirty="0" smtClean="0">
                        <a:latin typeface="Cambria Math" panose="02040503050406030204" pitchFamily="18" charset="0"/>
                      </a:rPr>
                      <m:t> </m:t>
                    </m:r>
                  </m:oMath>
                </a14:m>
                <a:r>
                  <a:rPr lang="en-US" sz="1600" dirty="0"/>
                  <a:t>transition.</a:t>
                </a:r>
              </a:p>
            </p:txBody>
          </p:sp>
        </mc:Choice>
        <mc:Fallback xmlns="">
          <p:sp>
            <p:nvSpPr>
              <p:cNvPr id="9" name="TextBox 8">
                <a:extLst>
                  <a:ext uri="{FF2B5EF4-FFF2-40B4-BE49-F238E27FC236}">
                    <a16:creationId xmlns:a16="http://schemas.microsoft.com/office/drawing/2014/main" id="{650A9C78-E2F0-419D-8240-416FD03DDA2F}"/>
                  </a:ext>
                </a:extLst>
              </p:cNvPr>
              <p:cNvSpPr txBox="1">
                <a:spLocks noRot="1" noChangeAspect="1" noMove="1" noResize="1" noEditPoints="1" noAdjustHandles="1" noChangeArrowheads="1" noChangeShapeType="1" noTextEdit="1"/>
              </p:cNvSpPr>
              <p:nvPr/>
            </p:nvSpPr>
            <p:spPr>
              <a:xfrm>
                <a:off x="7542212" y="5482956"/>
                <a:ext cx="3803860" cy="830997"/>
              </a:xfrm>
              <a:prstGeom prst="rect">
                <a:avLst/>
              </a:prstGeom>
              <a:blipFill>
                <a:blip r:embed="rId9"/>
                <a:stretch>
                  <a:fillRect l="-801" t="-2190" b="-8029"/>
                </a:stretch>
              </a:blipFill>
            </p:spPr>
            <p:txBody>
              <a:bodyPr/>
              <a:lstStyle/>
              <a:p>
                <a:r>
                  <a:rPr lang="en-US">
                    <a:noFill/>
                  </a:rPr>
                  <a:t> </a:t>
                </a:r>
              </a:p>
            </p:txBody>
          </p:sp>
        </mc:Fallback>
      </mc:AlternateContent>
    </p:spTree>
    <p:extLst>
      <p:ext uri="{BB962C8B-B14F-4D97-AF65-F5344CB8AC3E}">
        <p14:creationId xmlns:p14="http://schemas.microsoft.com/office/powerpoint/2010/main" val="22241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Thermo-Poles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Thermo-Poles</a:t>
                </a:r>
                <a:r>
                  <a:rPr lang="en-US" sz="1600" dirty="0"/>
                  <a:t>) using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of the pole locations identified in Section II (as well as the current pole location). This configuration exhibits the behavior of a </a:t>
                </a:r>
                <a:r>
                  <a:rPr lang="en-US" sz="1600" b="1" dirty="0"/>
                  <a:t>thermostat</a:t>
                </a:r>
                <a:r>
                  <a:rPr lang="en-US" sz="1600" dirty="0"/>
                  <a:t>. </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3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https://en.wikipedia.org/wiki/Thermopylae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22802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2925155"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a:t>
            </a:r>
            <a:r>
              <a:rPr lang="en-US" sz="1600" b="1" dirty="0"/>
              <a:t>Tri-Poles</a:t>
            </a:r>
            <a:r>
              <a:rPr lang="en-US" sz="1600" dirty="0"/>
              <a:t> were original divided in order to create the </a:t>
            </a:r>
            <a:r>
              <a:rPr lang="en-US" sz="1600" b="1" dirty="0"/>
              <a:t>Thermo-Poles</a:t>
            </a:r>
            <a:r>
              <a:rPr lang="en-US" sz="1600" dirty="0"/>
              <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Right in Two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4699313" y="1600200"/>
            <a:ext cx="6371597" cy="4845466"/>
          </a:xfrm>
          <a:prstGeom prst="rect">
            <a:avLst/>
          </a:prstGeom>
        </p:spPr>
      </p:pic>
      <p:sp>
        <p:nvSpPr>
          <p:cNvPr id="20" name="TextBox 19">
            <a:extLst>
              <a:ext uri="{FF2B5EF4-FFF2-40B4-BE49-F238E27FC236}">
                <a16:creationId xmlns:a16="http://schemas.microsoft.com/office/drawing/2014/main" id="{45EE67D3-0B9D-4CF4-86A1-8900E1C550BA}"/>
              </a:ext>
            </a:extLst>
          </p:cNvPr>
          <p:cNvSpPr txBox="1"/>
          <p:nvPr/>
        </p:nvSpPr>
        <p:spPr>
          <a:xfrm>
            <a:off x="1674812" y="6553198"/>
            <a:ext cx="9671260" cy="276999"/>
          </a:xfrm>
          <a:prstGeom prst="rect">
            <a:avLst/>
          </a:prstGeom>
          <a:noFill/>
        </p:spPr>
        <p:txBody>
          <a:bodyPr wrap="squar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Right in Two</a:t>
            </a:r>
            <a:endParaRPr lang="en-US" sz="1200" dirty="0">
              <a:solidFill>
                <a:schemeClr val="bg1"/>
              </a:solidFill>
            </a:endParaRPr>
          </a:p>
        </p:txBody>
      </p:sp>
    </p:spTree>
    <p:extLst>
      <p:ext uri="{BB962C8B-B14F-4D97-AF65-F5344CB8AC3E}">
        <p14:creationId xmlns:p14="http://schemas.microsoft.com/office/powerpoint/2010/main" val="282854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locations of the </a:t>
            </a:r>
            <a:r>
              <a:rPr lang="en-US" sz="1600" b="1" dirty="0"/>
              <a:t>Thermo-Poles </a:t>
            </a:r>
            <a:r>
              <a:rPr lang="en-US" sz="1600" dirty="0"/>
              <a:t>conceptionally created through the mirroring of the </a:t>
            </a:r>
            <a:r>
              <a:rPr lang="en-US" sz="1600" b="1" dirty="0"/>
              <a:t>Tri-Poles</a:t>
            </a:r>
            <a:r>
              <a:rPr lang="en-US" sz="1600" dirty="0"/>
              <a:t>.</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220" y="2279853"/>
            <a:ext cx="428732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275012" y="5770079"/>
            <a:ext cx="2178097" cy="338554"/>
          </a:xfrm>
          <a:prstGeom prst="rect">
            <a:avLst/>
          </a:prstGeom>
          <a:noFill/>
        </p:spPr>
        <p:txBody>
          <a:bodyPr wrap="none" rtlCol="0">
            <a:spAutoFit/>
          </a:bodyPr>
          <a:lstStyle/>
          <a:p>
            <a:r>
              <a:rPr lang="en-US" sz="1600" b="1" dirty="0"/>
              <a:t>Current Pole Mirrored</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075612" y="5770079"/>
            <a:ext cx="2362200" cy="338554"/>
          </a:xfrm>
          <a:prstGeom prst="rect">
            <a:avLst/>
          </a:prstGeom>
          <a:noFill/>
        </p:spPr>
        <p:txBody>
          <a:bodyPr wrap="square" rtlCol="0">
            <a:spAutoFit/>
          </a:bodyPr>
          <a:lstStyle/>
          <a:p>
            <a:r>
              <a:rPr lang="en-US" sz="1600" b="1" dirty="0"/>
              <a:t>Yukon Pole Mirrored</a:t>
            </a:r>
            <a:endParaRPr lang="en-US" b="1" dirty="0"/>
          </a:p>
        </p:txBody>
      </p:sp>
    </p:spTree>
    <p:extLst>
      <p:ext uri="{BB962C8B-B14F-4D97-AF65-F5344CB8AC3E}">
        <p14:creationId xmlns:p14="http://schemas.microsoft.com/office/powerpoint/2010/main" val="3809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551612" y="2267159"/>
            <a:ext cx="5116004" cy="3225788"/>
          </a:xfrm>
          <a:prstGeom prst="rect">
            <a:avLst/>
          </a:prstGeom>
        </p:spPr>
      </p:pic>
    </p:spTree>
    <p:extLst>
      <p:ext uri="{BB962C8B-B14F-4D97-AF65-F5344CB8AC3E}">
        <p14:creationId xmlns:p14="http://schemas.microsoft.com/office/powerpoint/2010/main" val="265977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60226" y="2267159"/>
            <a:ext cx="4898775" cy="3225788"/>
          </a:xfrm>
          <a:prstGeom prst="rect">
            <a:avLst/>
          </a:prstGeom>
        </p:spPr>
      </p:pic>
    </p:spTree>
    <p:extLst>
      <p:ext uri="{BB962C8B-B14F-4D97-AF65-F5344CB8AC3E}">
        <p14:creationId xmlns:p14="http://schemas.microsoft.com/office/powerpoint/2010/main" val="3250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3923" r="-23923"/>
          <a:stretch/>
        </p:blipFill>
        <p:spPr>
          <a:xfrm>
            <a:off x="684212" y="2303567"/>
            <a:ext cx="6184390" cy="400029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246812" y="2323232"/>
            <a:ext cx="4876800" cy="3326623"/>
          </a:xfrm>
          <a:prstGeom prst="rect">
            <a:avLst/>
          </a:prstGeom>
        </p:spPr>
      </p:pic>
      <p:sp>
        <p:nvSpPr>
          <p:cNvPr id="9" name="TextBox 8">
            <a:extLst>
              <a:ext uri="{FF2B5EF4-FFF2-40B4-BE49-F238E27FC236}">
                <a16:creationId xmlns:a16="http://schemas.microsoft.com/office/drawing/2014/main" id="{FCB2F16E-83E6-47FF-89CE-E7F7818653D4}"/>
              </a:ext>
            </a:extLst>
          </p:cNvPr>
          <p:cNvSpPr txBox="1"/>
          <p:nvPr/>
        </p:nvSpPr>
        <p:spPr>
          <a:xfrm>
            <a:off x="6246812" y="5832987"/>
            <a:ext cx="4876800" cy="923330"/>
          </a:xfrm>
          <a:prstGeom prst="rect">
            <a:avLst/>
          </a:prstGeom>
          <a:noFill/>
        </p:spPr>
        <p:txBody>
          <a:bodyPr wrap="square" rtlCol="0">
            <a:spAutoFit/>
          </a:bodyPr>
          <a:lstStyle/>
          <a:p>
            <a:r>
              <a:rPr lang="en-US" sz="1200" dirty="0"/>
              <a:t>The Center Axis, which is located at the Hudson Bay pole location of the Tri-Poles, represents the single point that is of equal distance from each pole location.</a:t>
            </a:r>
          </a:p>
          <a:p>
            <a:endParaRPr lang="en-US" dirty="0"/>
          </a:p>
        </p:txBody>
      </p:sp>
    </p:spTree>
    <p:extLst>
      <p:ext uri="{BB962C8B-B14F-4D97-AF65-F5344CB8AC3E}">
        <p14:creationId xmlns:p14="http://schemas.microsoft.com/office/powerpoint/2010/main" val="14582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Thermostat</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a:t>
                          </a:r>
                        </a:p>
                      </a:txBody>
                      <a:tcPr/>
                    </a:tc>
                    <a:extLst>
                      <a:ext uri="{0D108BD9-81ED-4DB2-BD59-A6C34878D82A}">
                        <a16:rowId xmlns:a16="http://schemas.microsoft.com/office/drawing/2014/main" val="2951274325"/>
                      </a:ext>
                    </a:extLst>
                  </a:tr>
                  <a:tr h="182880">
                    <a:tc>
                      <a:txBody>
                        <a:bodyPr/>
                        <a:lstStyle/>
                        <a:p>
                          <a:pPr algn="ctr"/>
                          <a:r>
                            <a:rPr lang="en-US" sz="1400" b="1" dirty="0"/>
                            <a:t>Thermostat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a:t>
                          </a:r>
                        </a:p>
                      </a:txBody>
                      <a:tcPr/>
                    </a:tc>
                    <a:extLst>
                      <a:ext uri="{0D108BD9-81ED-4DB2-BD59-A6C34878D82A}">
                        <a16:rowId xmlns:a16="http://schemas.microsoft.com/office/drawing/2014/main" val="2951274325"/>
                      </a:ext>
                    </a:extLst>
                  </a:tr>
                  <a:tr h="513271">
                    <a:tc>
                      <a:txBody>
                        <a:bodyPr/>
                        <a:lstStyle/>
                        <a:p>
                          <a:pPr algn="ctr"/>
                          <a:r>
                            <a:rPr lang="en-US" sz="1400" b="1" dirty="0"/>
                            <a:t>Thermostat </a:t>
                          </a:r>
                        </a:p>
                      </a:txBody>
                      <a:tcPr/>
                    </a:tc>
                    <a:tc>
                      <a:txBody>
                        <a:bodyPr/>
                        <a:lstStyle/>
                        <a:p>
                          <a:endParaRPr lang="en-US"/>
                        </a:p>
                      </a:txBody>
                      <a:tcPr>
                        <a:blipFill>
                          <a:blip r:embed="rId2"/>
                          <a:stretch>
                            <a:fillRect l="-110458" t="-74118" r="-1307" b="-2353"/>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B43ACB57-CA6F-4850-9F51-F41BF43E2583}"/>
              </a:ext>
            </a:extLst>
          </p:cNvPr>
          <p:cNvSpPr txBox="1">
            <a:spLocks/>
          </p:cNvSpPr>
          <p:nvPr/>
        </p:nvSpPr>
        <p:spPr bwMode="white">
          <a:xfrm>
            <a:off x="707995" y="3535490"/>
            <a:ext cx="3844177" cy="332251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as a thermostat for specific areas of the Earth. </a:t>
            </a:r>
          </a:p>
          <a:p>
            <a:pPr marR="0" fontAlgn="auto">
              <a:spcBef>
                <a:spcPts val="1400"/>
              </a:spcBef>
              <a:spcAft>
                <a:spcPts val="600"/>
              </a:spcAft>
              <a:buClrTx/>
              <a:buSzTx/>
              <a:tabLst/>
              <a:defRPr/>
            </a:pPr>
            <a:r>
              <a:rPr lang="en-US" sz="1400" dirty="0">
                <a:solidFill>
                  <a:schemeClr val="bg1"/>
                </a:solidFill>
                <a:latin typeface="+mn-lt"/>
                <a:ea typeface="+mn-ea"/>
                <a:cs typeface="+mn-cs"/>
              </a:rPr>
              <a:t>Transitioning/Pivoting from one pole location to another in this configuration effectively moves sites in these areas closer to (or further from) the equator. But the movement during the transition is primarily in the north-south direction. </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would cause geological cataclysms such as earthquakes, flooding, and extreme climate change. </a:t>
            </a:r>
          </a:p>
        </p:txBody>
      </p:sp>
    </p:spTree>
    <p:extLst>
      <p:ext uri="{BB962C8B-B14F-4D97-AF65-F5344CB8AC3E}">
        <p14:creationId xmlns:p14="http://schemas.microsoft.com/office/powerpoint/2010/main" val="50058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2417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2021, a research paper was published that documented a case of true polar wander. The research found that approximately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ago, the Earth’s axis shifted from its current location to around the Yukon (Alaska) region. It then shifted back to its current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2417867"/>
              </a:xfrm>
              <a:prstGeom prst="rect">
                <a:avLst/>
              </a:prstGeom>
              <a:blipFill>
                <a:blip r:embed="rId2"/>
                <a:stretch>
                  <a:fillRect l="-312" t="-17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https://www.nature.com/articles/s41467-021-23803-8</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Documented Case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Picture 2">
            <a:extLst>
              <a:ext uri="{FF2B5EF4-FFF2-40B4-BE49-F238E27FC236}">
                <a16:creationId xmlns:a16="http://schemas.microsoft.com/office/drawing/2014/main" id="{388662A5-C109-4250-BAE0-AB490C258A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6388" y="3231728"/>
            <a:ext cx="3816048" cy="211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5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Locations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186528227"/>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Yukon </a:t>
                          </a:r>
                        </a:p>
                      </a:txBody>
                      <a:tcPr/>
                    </a:tc>
                    <a:tc>
                      <a:txBody>
                        <a:bodyPr/>
                        <a:lstStyle/>
                        <a:p>
                          <a:endParaRPr lang="en-US"/>
                        </a:p>
                      </a:txBody>
                      <a:tcPr>
                        <a:blipFill>
                          <a:blip r:embed="rId2"/>
                          <a:stretch>
                            <a:fillRect l="-58621" t="-67368" r="-985" b="-437895"/>
                          </a:stretch>
                        </a:blipFill>
                      </a:tcPr>
                    </a:tc>
                    <a:extLst>
                      <a:ext uri="{0D108BD9-81ED-4DB2-BD59-A6C34878D82A}">
                        <a16:rowId xmlns:a16="http://schemas.microsoft.com/office/drawing/2014/main" val="2186528227"/>
                      </a:ext>
                    </a:extLst>
                  </a:tr>
                  <a:tr h="682752">
                    <a:tc>
                      <a:txBody>
                        <a:bodyPr/>
                        <a:lstStyle/>
                        <a:p>
                          <a:r>
                            <a:rPr lang="en-US" sz="1400" b="1" dirty="0"/>
                            <a:t>Beaufort Sea</a:t>
                          </a:r>
                        </a:p>
                      </a:txBody>
                      <a:tcPr/>
                    </a:tc>
                    <a:tc>
                      <a:txBody>
                        <a:bodyPr/>
                        <a:lstStyle/>
                        <a:p>
                          <a:endParaRPr lang="en-US"/>
                        </a:p>
                      </a:txBody>
                      <a:tcPr>
                        <a:blipFill>
                          <a:blip r:embed="rId2"/>
                          <a:stretch>
                            <a:fillRect l="-58621" t="-141964" r="-985" b="-271429"/>
                          </a:stretch>
                        </a:blipFill>
                      </a:tcPr>
                    </a:tc>
                    <a:extLst>
                      <a:ext uri="{0D108BD9-81ED-4DB2-BD59-A6C34878D82A}">
                        <a16:rowId xmlns:a16="http://schemas.microsoft.com/office/drawing/2014/main" val="4104094803"/>
                      </a:ext>
                    </a:extLst>
                  </a:tr>
                  <a:tr h="579120">
                    <a:tc>
                      <a:txBody>
                        <a:bodyPr/>
                        <a:lstStyle/>
                        <a:p>
                          <a:r>
                            <a:rPr lang="en-US" sz="1400" b="1" dirty="0"/>
                            <a:t>Current</a:t>
                          </a:r>
                        </a:p>
                      </a:txBody>
                      <a:tcPr/>
                    </a:tc>
                    <a:tc>
                      <a:txBody>
                        <a:bodyPr/>
                        <a:lstStyle/>
                        <a:p>
                          <a:endParaRPr lang="en-US"/>
                        </a:p>
                      </a:txBody>
                      <a:tcPr>
                        <a:blipFill>
                          <a:blip r:embed="rId2"/>
                          <a:stretch>
                            <a:fillRect l="-58621" t="-285263" r="-985" b="-220000"/>
                          </a:stretch>
                        </a:blipFill>
                      </a:tcPr>
                    </a:tc>
                    <a:extLst>
                      <a:ext uri="{0D108BD9-81ED-4DB2-BD59-A6C34878D82A}">
                        <a16:rowId xmlns:a16="http://schemas.microsoft.com/office/drawing/2014/main" val="2929113401"/>
                      </a:ext>
                    </a:extLst>
                  </a:tr>
                  <a:tr h="682752">
                    <a:tc>
                      <a:txBody>
                        <a:bodyPr/>
                        <a:lstStyle/>
                        <a:p>
                          <a:r>
                            <a:rPr lang="en-US" sz="1400" b="1" dirty="0"/>
                            <a:t>Norwegian Sea</a:t>
                          </a:r>
                        </a:p>
                      </a:txBody>
                      <a:tcPr/>
                    </a:tc>
                    <a:tc>
                      <a:txBody>
                        <a:bodyPr/>
                        <a:lstStyle/>
                        <a:p>
                          <a:endParaRPr lang="en-US"/>
                        </a:p>
                      </a:txBody>
                      <a:tcPr>
                        <a:blipFill>
                          <a:blip r:embed="rId2"/>
                          <a:stretch>
                            <a:fillRect l="-58621" t="-326786" r="-985" b="-86607"/>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50315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65958" y="6107668"/>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156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i="0"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𝟔𝟎</m:t>
                                </m:r>
                                <m:r>
                                  <a:rPr lang="en-US" sz="1600" b="1" i="0" dirty="0" smtClean="0">
                                    <a:latin typeface="Cambria Math" panose="02040503050406030204" pitchFamily="18" charset="0"/>
                                  </a:rPr>
                                  <m:t>.</m:t>
                                </m:r>
                                <m:r>
                                  <a:rPr lang="en-US" sz="1600" b="1" i="0" dirty="0" smtClean="0">
                                    <a:latin typeface="Cambria Math" panose="02040503050406030204" pitchFamily="18" charset="0"/>
                                  </a:rPr>
                                  <m:t>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𝐍</m:t>
                                </m:r>
                                <m:r>
                                  <a:rPr lang="en-US" sz="1600" b="1" i="0" dirty="0" smtClean="0">
                                    <a:latin typeface="Cambria Math" panose="02040503050406030204" pitchFamily="18" charset="0"/>
                                  </a:rPr>
                                  <m:t>,</m:t>
                                </m:r>
                              </m:oMath>
                            </m:oMathPara>
                          </a14:m>
                          <a:endParaRPr lang="en-US" sz="1600" b="1" i="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𝐄</m:t>
                                </m:r>
                              </m:oMath>
                            </m:oMathPara>
                          </a14:m>
                          <a:endParaRPr lang="en-US" sz="1600" b="1" i="0"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i="0" dirty="0"/>
                            <a:t>Yukon </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F8B24AA2-7605-47C2-BCE8-17C2B76667BF}"/>
              </a:ext>
            </a:extLst>
          </p:cNvPr>
          <p:cNvSpPr txBox="1">
            <a:spLocks/>
          </p:cNvSpPr>
          <p:nvPr/>
        </p:nvSpPr>
        <p:spPr bwMode="white">
          <a:xfrm>
            <a:off x="707995" y="3672577"/>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Its likely that the only time the Thermo-Poles rest position was at the Yukon location was the moment the Tri-Poles was “converted’ to the Thermo-Poles, and the pole location transition towards the Norwegian Sea began.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9" name="TextBox 8">
            <a:extLst>
              <a:ext uri="{FF2B5EF4-FFF2-40B4-BE49-F238E27FC236}">
                <a16:creationId xmlns:a16="http://schemas.microsoft.com/office/drawing/2014/main" id="{EAFFED87-28FD-4290-9EAA-FC31F202E902}"/>
              </a:ext>
            </a:extLst>
          </p:cNvPr>
          <p:cNvSpPr txBox="1"/>
          <p:nvPr/>
        </p:nvSpPr>
        <p:spPr>
          <a:xfrm>
            <a:off x="7542212" y="6169742"/>
            <a:ext cx="2246256" cy="369332"/>
          </a:xfrm>
          <a:prstGeom prst="rect">
            <a:avLst/>
          </a:prstGeom>
          <a:noFill/>
        </p:spPr>
        <p:txBody>
          <a:bodyPr wrap="none" rtlCol="0">
            <a:spAutoFit/>
          </a:bodyPr>
          <a:lstStyle/>
          <a:p>
            <a:r>
              <a:rPr lang="en-US" dirty="0"/>
              <a:t>Yukon Rest Position</a:t>
            </a:r>
          </a:p>
        </p:txBody>
      </p:sp>
    </p:spTree>
    <p:extLst>
      <p:ext uri="{BB962C8B-B14F-4D97-AF65-F5344CB8AC3E}">
        <p14:creationId xmlns:p14="http://schemas.microsoft.com/office/powerpoint/2010/main" val="31006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Beaufort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4104094803"/>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7" name="Title 12">
            <a:extLst>
              <a:ext uri="{FF2B5EF4-FFF2-40B4-BE49-F238E27FC236}">
                <a16:creationId xmlns:a16="http://schemas.microsoft.com/office/drawing/2014/main" id="{E159A5A3-2E80-46F8-AF79-08485C391DEE}"/>
              </a:ext>
            </a:extLst>
          </p:cNvPr>
          <p:cNvSpPr txBox="1">
            <a:spLocks/>
          </p:cNvSpPr>
          <p:nvPr/>
        </p:nvSpPr>
        <p:spPr bwMode="white">
          <a:xfrm>
            <a:off x="707995" y="37338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Currently, there is no </a:t>
            </a:r>
            <a:r>
              <a:rPr lang="en-US" sz="1400" kern="1200" dirty="0">
                <a:solidFill>
                  <a:schemeClr val="bg1"/>
                </a:solidFill>
                <a:latin typeface="+mn-lt"/>
                <a:ea typeface="+mn-ea"/>
                <a:cs typeface="+mn-cs"/>
              </a:rPr>
              <a:t>geological evidence that the </a:t>
            </a:r>
            <a:r>
              <a:rPr lang="en-US" sz="1400" dirty="0">
                <a:solidFill>
                  <a:schemeClr val="bg1"/>
                </a:solidFill>
                <a:latin typeface="+mn-lt"/>
                <a:ea typeface="+mn-ea"/>
                <a:cs typeface="+mn-cs"/>
              </a:rPr>
              <a:t>Beaufort Sea location was once a pole location. However, there is evidence of ancient site alignments to this location. </a:t>
            </a:r>
          </a:p>
          <a:p>
            <a:pPr marR="0" fontAlgn="auto">
              <a:spcBef>
                <a:spcPts val="1400"/>
              </a:spcBef>
              <a:spcAft>
                <a:spcPts val="600"/>
              </a:spcAft>
              <a:buClrTx/>
              <a:buSzTx/>
              <a:tabLst/>
              <a:defRPr/>
            </a:pPr>
            <a:r>
              <a:rPr lang="en-US" sz="1400" dirty="0">
                <a:solidFill>
                  <a:schemeClr val="bg1"/>
                </a:solidFill>
                <a:latin typeface="+mn-lt"/>
                <a:ea typeface="+mn-ea"/>
                <a:cs typeface="+mn-cs"/>
              </a:rPr>
              <a:t>So, its possible that the Thermo-Poles rest position was only in the Beaufort Sea location long enough for sites to be constructed, but not long enough to leave any significant geological evidence. </a:t>
            </a:r>
          </a:p>
          <a:p>
            <a:pPr marR="0" fontAlgn="auto">
              <a:spcBef>
                <a:spcPts val="1400"/>
              </a:spcBef>
              <a:spcAft>
                <a:spcPts val="600"/>
              </a:spcAft>
              <a:buClrTx/>
              <a:buSzTx/>
              <a:tabLst/>
              <a:defRPr/>
            </a:pPr>
            <a:r>
              <a:rPr lang="en-US" sz="1400" dirty="0">
                <a:solidFill>
                  <a:schemeClr val="bg1"/>
                </a:solidFill>
                <a:latin typeface="+mn-lt"/>
                <a:ea typeface="+mn-ea"/>
                <a:cs typeface="+mn-cs"/>
              </a:rPr>
              <a:t>Its also possible that this location (and others) were used for some “other” purpose when/if not used as a rest position.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8" name="TextBox 7">
            <a:extLst>
              <a:ext uri="{FF2B5EF4-FFF2-40B4-BE49-F238E27FC236}">
                <a16:creationId xmlns:a16="http://schemas.microsoft.com/office/drawing/2014/main" id="{F0E5859D-6897-4A36-AEE4-947E0E035A7D}"/>
              </a:ext>
            </a:extLst>
          </p:cNvPr>
          <p:cNvSpPr txBox="1"/>
          <p:nvPr/>
        </p:nvSpPr>
        <p:spPr>
          <a:xfrm>
            <a:off x="7010825" y="6096000"/>
            <a:ext cx="2969787" cy="369332"/>
          </a:xfrm>
          <a:prstGeom prst="rect">
            <a:avLst/>
          </a:prstGeom>
          <a:noFill/>
        </p:spPr>
        <p:txBody>
          <a:bodyPr wrap="none" rtlCol="0">
            <a:spAutoFit/>
          </a:bodyPr>
          <a:lstStyle/>
          <a:p>
            <a:r>
              <a:rPr lang="en-US" dirty="0"/>
              <a:t>Beaufort Sea Rest Position</a:t>
            </a:r>
          </a:p>
        </p:txBody>
      </p:sp>
    </p:spTree>
    <p:extLst>
      <p:ext uri="{BB962C8B-B14F-4D97-AF65-F5344CB8AC3E}">
        <p14:creationId xmlns:p14="http://schemas.microsoft.com/office/powerpoint/2010/main" val="367122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929113401"/>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7" name="Title 12">
                <a:extLst>
                  <a:ext uri="{FF2B5EF4-FFF2-40B4-BE49-F238E27FC236}">
                    <a16:creationId xmlns:a16="http://schemas.microsoft.com/office/drawing/2014/main" id="{52A10484-0088-4920-9791-0B5D8A0CA6B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7" name="Title 12">
                <a:extLst>
                  <a:ext uri="{FF2B5EF4-FFF2-40B4-BE49-F238E27FC236}">
                    <a16:creationId xmlns:a16="http://schemas.microsoft.com/office/drawing/2014/main" id="{52A10484-0088-4920-9791-0B5D8A0CA6B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CE09EE-B54E-426F-8651-9B23AD766BEC}"/>
              </a:ext>
            </a:extLst>
          </p:cNvPr>
          <p:cNvSpPr txBox="1"/>
          <p:nvPr/>
        </p:nvSpPr>
        <p:spPr>
          <a:xfrm>
            <a:off x="6996963" y="6096000"/>
            <a:ext cx="2902589" cy="369332"/>
          </a:xfrm>
          <a:prstGeom prst="rect">
            <a:avLst/>
          </a:prstGeom>
          <a:noFill/>
        </p:spPr>
        <p:txBody>
          <a:bodyPr wrap="none" rtlCol="0">
            <a:spAutoFit/>
          </a:bodyPr>
          <a:lstStyle/>
          <a:p>
            <a:r>
              <a:rPr lang="en-US" dirty="0"/>
              <a:t>Current Pole Rest Position</a:t>
            </a:r>
          </a:p>
        </p:txBody>
      </p:sp>
    </p:spTree>
    <p:extLst>
      <p:ext uri="{BB962C8B-B14F-4D97-AF65-F5344CB8AC3E}">
        <p14:creationId xmlns:p14="http://schemas.microsoft.com/office/powerpoint/2010/main" val="33329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6869401" y="6096000"/>
            <a:ext cx="3187411" cy="369332"/>
          </a:xfrm>
          <a:prstGeom prst="rect">
            <a:avLst/>
          </a:prstGeom>
          <a:noFill/>
        </p:spPr>
        <p:txBody>
          <a:bodyPr wrap="none" rtlCol="0">
            <a:spAutoFit/>
          </a:bodyPr>
          <a:lstStyle/>
          <a:p>
            <a:r>
              <a:rPr lang="en-US" dirty="0"/>
              <a:t>Norwegian Sea Rest Position</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Norwegian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1126308500"/>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8" name="Title 12">
                <a:extLst>
                  <a:ext uri="{FF2B5EF4-FFF2-40B4-BE49-F238E27FC236}">
                    <a16:creationId xmlns:a16="http://schemas.microsoft.com/office/drawing/2014/main" id="{D4F67D76-E2FC-4335-A761-53164F8255E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8" name="Title 12">
                <a:extLst>
                  <a:ext uri="{FF2B5EF4-FFF2-40B4-BE49-F238E27FC236}">
                    <a16:creationId xmlns:a16="http://schemas.microsoft.com/office/drawing/2014/main" id="{D4F67D76-E2FC-4335-A761-53164F8255E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Tree>
    <p:extLst>
      <p:ext uri="{BB962C8B-B14F-4D97-AF65-F5344CB8AC3E}">
        <p14:creationId xmlns:p14="http://schemas.microsoft.com/office/powerpoint/2010/main" val="204473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Kings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22729"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p:txBody>
      </p:sp>
      <p:sp>
        <p:nvSpPr>
          <p:cNvPr id="9" name="TextBox 8">
            <a:extLst>
              <a:ext uri="{FF2B5EF4-FFF2-40B4-BE49-F238E27FC236}">
                <a16:creationId xmlns:a16="http://schemas.microsoft.com/office/drawing/2014/main" id="{DF3480C8-8F8B-4D62-9E01-72E61C2F5FF1}"/>
              </a:ext>
            </a:extLst>
          </p:cNvPr>
          <p:cNvSpPr txBox="1"/>
          <p:nvPr/>
        </p:nvSpPr>
        <p:spPr>
          <a:xfrm>
            <a:off x="7542212" y="6096000"/>
            <a:ext cx="2126159" cy="369332"/>
          </a:xfrm>
          <a:prstGeom prst="rect">
            <a:avLst/>
          </a:prstGeom>
          <a:noFill/>
        </p:spPr>
        <p:txBody>
          <a:bodyPr wrap="none" rtlCol="0">
            <a:spAutoFit/>
          </a:bodyPr>
          <a:lstStyle/>
          <a:p>
            <a:r>
              <a:rPr lang="en-US" dirty="0"/>
              <a:t>Western Pivot Line</a:t>
            </a:r>
          </a:p>
        </p:txBody>
      </p:sp>
    </p:spTree>
    <p:extLst>
      <p:ext uri="{BB962C8B-B14F-4D97-AF65-F5344CB8AC3E}">
        <p14:creationId xmlns:p14="http://schemas.microsoft.com/office/powerpoint/2010/main" val="72647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the Forgotten</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542212" y="6096000"/>
            <a:ext cx="2054024" cy="369332"/>
          </a:xfrm>
          <a:prstGeom prst="rect">
            <a:avLst/>
          </a:prstGeom>
          <a:noFill/>
        </p:spPr>
        <p:txBody>
          <a:bodyPr wrap="none" rtlCol="0">
            <a:spAutoFit/>
          </a:bodyPr>
          <a:lstStyle/>
          <a:p>
            <a:r>
              <a:rPr lang="en-US" dirty="0"/>
              <a:t>Eastern Pivot Line</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00606"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a:p>
            <a:pPr marR="0" fontAlgn="auto">
              <a:spcBef>
                <a:spcPts val="1400"/>
              </a:spcBef>
              <a:spcAft>
                <a:spcPts val="600"/>
              </a:spcAft>
              <a:buClrTx/>
              <a:buSzTx/>
              <a:tabLst/>
              <a:defRPr/>
            </a:pPr>
            <a:r>
              <a:rPr lang="en-US" sz="1400" dirty="0">
                <a:solidFill>
                  <a:schemeClr val="bg1"/>
                </a:solidFill>
                <a:latin typeface="+mn-lt"/>
                <a:ea typeface="+mn-ea"/>
                <a:cs typeface="+mn-cs"/>
              </a:rPr>
              <a:t>Note the absence of any significant land mass.</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352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Polar 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how the varying elevations of the pole locations create different sizes of circumferences on the Earth, and subsequently create corresponding measurement systems.</a:t>
            </a:r>
          </a:p>
        </p:txBody>
      </p:sp>
    </p:spTree>
    <p:extLst>
      <p:ext uri="{BB962C8B-B14F-4D97-AF65-F5344CB8AC3E}">
        <p14:creationId xmlns:p14="http://schemas.microsoft.com/office/powerpoint/2010/main" val="28070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1"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Tri-Pole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Tri-Pole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12975" y="1043155"/>
                <a:ext cx="2219069" cy="553998"/>
              </a:xfrm>
              <a:prstGeom prst="rect">
                <a:avLst/>
              </a:prstGeom>
              <a:noFill/>
            </p:spPr>
            <p:txBody>
              <a:bodyPr wrap="none" rtlCol="0">
                <a:spAutoFit/>
              </a:bodyPr>
              <a:lstStyle/>
              <a:p>
                <a:pPr algn="ctr"/>
                <a:r>
                  <a:rPr lang="en-US" sz="1400" b="1" dirty="0">
                    <a:solidFill>
                      <a:schemeClr val="accent2">
                        <a:lumMod val="75000"/>
                      </a:schemeClr>
                    </a:solidFill>
                  </a:rPr>
                  <a:t>Hudson Bay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𝟏𝟏𝟕</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12975" y="1043155"/>
                <a:ext cx="2219069" cy="553998"/>
              </a:xfrm>
              <a:prstGeom prst="rect">
                <a:avLst/>
              </a:prstGeom>
              <a:blipFill>
                <a:blip r:embed="rId3"/>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Hudson Bay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𝟓𝟔𝟐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p:spTree>
    <p:extLst>
      <p:ext uri="{BB962C8B-B14F-4D97-AF65-F5344CB8AC3E}">
        <p14:creationId xmlns:p14="http://schemas.microsoft.com/office/powerpoint/2010/main" val="22494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Thermo-Pole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Thermo-Pole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02106" y="1020883"/>
                <a:ext cx="2418354" cy="553998"/>
              </a:xfrm>
              <a:prstGeom prst="rect">
                <a:avLst/>
              </a:prstGeom>
              <a:noFill/>
            </p:spPr>
            <p:txBody>
              <a:bodyPr wrap="none" rtlCol="0">
                <a:spAutoFit/>
              </a:bodyPr>
              <a:lstStyle/>
              <a:p>
                <a:pPr algn="ctr"/>
                <a:r>
                  <a:rPr lang="en-US" sz="1400" b="1" dirty="0">
                    <a:solidFill>
                      <a:schemeClr val="accent2">
                        <a:lumMod val="75000"/>
                      </a:schemeClr>
                    </a:solidFill>
                  </a:rPr>
                  <a:t>Norwegian Sea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𝟔𝟐𝟔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02106" y="1020883"/>
                <a:ext cx="2418354" cy="553998"/>
              </a:xfrm>
              <a:prstGeom prst="rect">
                <a:avLst/>
              </a:prstGeom>
              <a:blipFill>
                <a:blip r:embed="rId3"/>
                <a:stretch>
                  <a:fillRect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Norwegian Sea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𝟒𝟎𝟎</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007687-4C42-41AA-B187-F315FB8350DA}"/>
                  </a:ext>
                </a:extLst>
              </p:cNvPr>
              <p:cNvSpPr txBox="1"/>
              <p:nvPr/>
            </p:nvSpPr>
            <p:spPr>
              <a:xfrm>
                <a:off x="9251731" y="3913744"/>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𝟓</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𝟑𝟒𝟎</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7" name="TextBox 16">
                <a:extLst>
                  <a:ext uri="{FF2B5EF4-FFF2-40B4-BE49-F238E27FC236}">
                    <a16:creationId xmlns:a16="http://schemas.microsoft.com/office/drawing/2014/main" id="{E4007687-4C42-41AA-B187-F315FB8350DA}"/>
                  </a:ext>
                </a:extLst>
              </p:cNvPr>
              <p:cNvSpPr txBox="1">
                <a:spLocks noRot="1" noChangeAspect="1" noMove="1" noResize="1" noEditPoints="1" noAdjustHandles="1" noChangeArrowheads="1" noChangeShapeType="1" noTextEdit="1"/>
              </p:cNvSpPr>
              <p:nvPr/>
            </p:nvSpPr>
            <p:spPr>
              <a:xfrm>
                <a:off x="9251731" y="3913744"/>
                <a:ext cx="2418354" cy="553998"/>
              </a:xfrm>
              <a:prstGeom prst="rect">
                <a:avLst/>
              </a:prstGeom>
              <a:blipFill>
                <a:blip r:embed="rId8"/>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2B6FC9-CFD0-485D-A0CC-B68BC2D6BBBD}"/>
                  </a:ext>
                </a:extLst>
              </p:cNvPr>
              <p:cNvSpPr txBox="1"/>
              <p:nvPr/>
            </p:nvSpPr>
            <p:spPr>
              <a:xfrm>
                <a:off x="5485768" y="1934238"/>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𝟐</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𝟔𝟖𝟔</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8" name="TextBox 17">
                <a:extLst>
                  <a:ext uri="{FF2B5EF4-FFF2-40B4-BE49-F238E27FC236}">
                    <a16:creationId xmlns:a16="http://schemas.microsoft.com/office/drawing/2014/main" id="{E02B6FC9-CFD0-485D-A0CC-B68BC2D6BBBD}"/>
                  </a:ext>
                </a:extLst>
              </p:cNvPr>
              <p:cNvSpPr txBox="1">
                <a:spLocks noRot="1" noChangeAspect="1" noMove="1" noResize="1" noEditPoints="1" noAdjustHandles="1" noChangeArrowheads="1" noChangeShapeType="1" noTextEdit="1"/>
              </p:cNvSpPr>
              <p:nvPr/>
            </p:nvSpPr>
            <p:spPr>
              <a:xfrm>
                <a:off x="5485768" y="1934238"/>
                <a:ext cx="2418354" cy="553998"/>
              </a:xfrm>
              <a:prstGeom prst="rect">
                <a:avLst/>
              </a:prstGeom>
              <a:blipFill>
                <a:blip r:embed="rId9"/>
                <a:stretch>
                  <a:fillRect t="-109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C51D7B7B-9C56-41F8-A32A-263810EF2ACA}"/>
              </a:ext>
            </a:extLst>
          </p:cNvPr>
          <p:cNvCxnSpPr>
            <a:cxnSpLocks/>
          </p:cNvCxnSpPr>
          <p:nvPr/>
        </p:nvCxnSpPr>
        <p:spPr>
          <a:xfrm>
            <a:off x="6771575" y="2382779"/>
            <a:ext cx="3590037" cy="1910834"/>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33353</TotalTime>
  <Words>14921</Words>
  <Application>Microsoft Office PowerPoint</Application>
  <PresentationFormat>Custom</PresentationFormat>
  <Paragraphs>1834</Paragraphs>
  <Slides>194</Slides>
  <Notes>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194</vt:i4>
      </vt:variant>
    </vt:vector>
  </HeadingPairs>
  <TitlesOfParts>
    <vt:vector size="199" baseType="lpstr">
      <vt:lpstr>Arial</vt:lpstr>
      <vt:lpstr>Cambria Math</vt:lpstr>
      <vt:lpstr>Euphemia</vt:lpstr>
      <vt:lpstr>Euphemia (Body)</vt:lpstr>
      <vt:lpstr>Math 16x9</vt:lpstr>
      <vt:lpstr>Pivots</vt:lpstr>
      <vt:lpstr>Archeological Renaissance</vt:lpstr>
      <vt:lpstr>Archeological Renaissance</vt:lpstr>
      <vt:lpstr>Archeological Renaissance</vt:lpstr>
      <vt:lpstr>PowerPoint Presentation</vt:lpstr>
      <vt:lpstr>PowerPoint Presentation</vt:lpstr>
      <vt:lpstr>Section I:   True Polar Wander</vt:lpstr>
      <vt:lpstr>True Polar Wander</vt:lpstr>
      <vt:lpstr>True Polar Wander</vt:lpstr>
      <vt:lpstr>True Polar Wander</vt:lpstr>
      <vt:lpstr>True Polar Wander</vt:lpstr>
      <vt:lpstr>Charles H. Hapgood</vt:lpstr>
      <vt:lpstr>Charles H. Hapgood</vt:lpstr>
      <vt:lpstr>Charles H. Hapgood</vt:lpstr>
      <vt:lpstr>Charles H. Hapgood</vt:lpstr>
      <vt:lpstr>Charles H. Hapgood</vt:lpstr>
      <vt:lpstr>Charles H. Hapgood</vt:lpstr>
      <vt:lpstr>Charles H. Hapgood</vt:lpstr>
      <vt:lpstr>Mark J. Carlotto</vt:lpstr>
      <vt:lpstr>Mark J. Carlotto</vt:lpstr>
      <vt:lpstr>Mark J. Carlotto</vt:lpstr>
      <vt:lpstr>Mark J. Carlotto</vt:lpstr>
      <vt:lpstr>Mark J. Carlotto</vt:lpstr>
      <vt:lpstr>Mark J. Carlotto</vt:lpstr>
      <vt:lpstr>Mark J. Carlotto</vt:lpstr>
      <vt:lpstr>Mark J. Carlotto</vt:lpstr>
      <vt:lpstr>Charles H. Hapgood &amp; Mark J. Carlotto</vt:lpstr>
      <vt:lpstr>Charles H. Hapgood &amp; Mark J. Carlotto</vt:lpstr>
      <vt:lpstr>Charles H. Hapgood &amp; Mark J. Carlotto</vt:lpstr>
      <vt:lpstr>Section II:   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Section III:   The Tri-Poles</vt:lpstr>
      <vt:lpstr>The Tri-Poles</vt:lpstr>
      <vt:lpstr>The Tri-Poles</vt:lpstr>
      <vt:lpstr>The Tri-Poles</vt:lpstr>
      <vt:lpstr>The Tri-Poles</vt:lpstr>
      <vt:lpstr>The Tri-Poles</vt:lpstr>
      <vt:lpstr>The Tri-Poles</vt:lpstr>
      <vt:lpstr>The Tri-Poles</vt:lpstr>
      <vt:lpstr>The Tri-Poles</vt:lpstr>
      <vt:lpstr>Section IV:   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Section V:   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Section VI:   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Section VII:   The Hudson Bay Offset</vt:lpstr>
      <vt:lpstr>The Hudson Bay Offset  Hudson Bay &amp; Atlantis</vt:lpstr>
      <vt:lpstr>The Hudson Bay Offset  Hudson Bay &amp; Atlantis</vt:lpstr>
      <vt:lpstr>The Hudson Bay Offset  Hudson Bay &amp; Atlantis</vt:lpstr>
      <vt:lpstr>The Hudson Bay Offset  Hudson Bay &amp; Atlantis</vt:lpstr>
      <vt:lpstr>Section VIII:   The Other</vt:lpstr>
      <vt:lpstr>The Other</vt:lpstr>
      <vt:lpstr>The Other</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Lantis of the Norwegian Sea Pole</vt:lpstr>
      <vt:lpstr>The Lantis of the Norwegian Sea Pole</vt:lpstr>
      <vt:lpstr>The Lantis of the Norwegian Sea Pole</vt:lpstr>
      <vt:lpstr>The Lantis of the Norwegian Sea Pole</vt:lpstr>
      <vt:lpstr>The Lantis of the Norwegian Sea Pole</vt:lpstr>
      <vt:lpstr>The Jan Mayen Island Lantis</vt:lpstr>
      <vt:lpstr>The Jan Mayen Island Lantis</vt:lpstr>
      <vt:lpstr>The Bering Sea Lantis</vt:lpstr>
      <vt:lpstr>The Bering Sea Lantis</vt:lpstr>
      <vt:lpstr>Section IX:   Normalizing Plato</vt:lpstr>
      <vt:lpstr>Normalizing Plato</vt:lpstr>
      <vt:lpstr>Normalizing Plato</vt:lpstr>
      <vt:lpstr>Normalizing Plato</vt:lpstr>
      <vt:lpstr>Normalizing Plato</vt:lpstr>
      <vt:lpstr>Normalizing Plato</vt:lpstr>
      <vt:lpstr>Normalizing Plato</vt:lpstr>
      <vt:lpstr>Normalizing Plato</vt:lpstr>
      <vt:lpstr>Normalizing Plato</vt:lpstr>
      <vt:lpstr>Pivots</vt:lpstr>
      <vt:lpstr>Links:   Documents and Source Code</vt:lpstr>
      <vt:lpstr>Links</vt:lpstr>
      <vt:lpstr>End of Part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2022-03-30T09:54:12Z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